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sldIdLst>
    <p:sldId id="271" r:id="rId4"/>
    <p:sldId id="280" r:id="rId6"/>
    <p:sldId id="270" r:id="rId7"/>
    <p:sldId id="264" r:id="rId8"/>
    <p:sldId id="262" r:id="rId9"/>
    <p:sldId id="265" r:id="rId10"/>
    <p:sldId id="266" r:id="rId11"/>
    <p:sldId id="261" r:id="rId12"/>
    <p:sldId id="267" r:id="rId13"/>
    <p:sldId id="282" r:id="rId14"/>
    <p:sldId id="281" r:id="rId15"/>
    <p:sldId id="272" r:id="rId1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亮" initials="闫"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C02156D-D8FF-44D6-A2BA-2E578D3291E3}" type="doc">
      <dgm:prSet loTypeId="urn:microsoft.com/office/officeart/2005/8/layout/hList7#1" loCatId="process" qsTypeId="urn:microsoft.com/office/officeart/2005/8/quickstyle/simple1#1" qsCatId="simple" csTypeId="urn:microsoft.com/office/officeart/2005/8/colors/colorful2#1" csCatId="colorful" phldr="1"/>
      <dgm:spPr/>
    </dgm:pt>
    <dgm:pt modelId="{147DDAC1-926C-42A8-B19D-C73E6806C9D1}">
      <dgm:prSet phldrT="[文本]"/>
      <dgm:spPr>
        <a:solidFill>
          <a:schemeClr val="accent6">
            <a:lumMod val="60000"/>
            <a:lumOff val="40000"/>
          </a:schemeClr>
        </a:solidFill>
      </dgm:spPr>
      <dgm:t>
        <a:bodyPr/>
        <a:lstStyle/>
        <a:p>
          <a:r>
            <a:rPr lang="en-US" altLang="zh-CN" dirty="0" smtClean="0"/>
            <a:t> </a:t>
          </a:r>
          <a:endParaRPr lang="zh-CN" altLang="en-US" dirty="0"/>
        </a:p>
      </dgm:t>
    </dgm:pt>
    <dgm:pt modelId="{74F80458-9A81-4212-94C0-CD3E4D1011A0}" cxnId="{E98C4FD8-1FDC-4E7C-9D53-931DC5558617}" type="parTrans">
      <dgm:prSet/>
      <dgm:spPr/>
      <dgm:t>
        <a:bodyPr/>
        <a:lstStyle/>
        <a:p>
          <a:endParaRPr lang="zh-CN" altLang="en-US"/>
        </a:p>
      </dgm:t>
    </dgm:pt>
    <dgm:pt modelId="{66B2749C-A5C9-4A13-9CB0-4349688B6A81}" cxnId="{E98C4FD8-1FDC-4E7C-9D53-931DC5558617}" type="sibTrans">
      <dgm:prSet/>
      <dgm:spPr/>
      <dgm:t>
        <a:bodyPr/>
        <a:lstStyle/>
        <a:p>
          <a:endParaRPr lang="zh-CN" altLang="en-US"/>
        </a:p>
      </dgm:t>
    </dgm:pt>
    <dgm:pt modelId="{A91B0FDA-B48F-4737-B8C6-AB55BF35CBF2}">
      <dgm:prSet phldrT="[文本]"/>
      <dgm:spPr>
        <a:solidFill>
          <a:schemeClr val="accent6">
            <a:lumMod val="75000"/>
          </a:schemeClr>
        </a:solidFill>
      </dgm:spPr>
      <dgm:t>
        <a:bodyPr/>
        <a:lstStyle/>
        <a:p>
          <a:r>
            <a:rPr lang="en-US" altLang="zh-CN" dirty="0" smtClean="0"/>
            <a:t> </a:t>
          </a:r>
          <a:endParaRPr lang="zh-CN" altLang="en-US" dirty="0"/>
        </a:p>
      </dgm:t>
    </dgm:pt>
    <dgm:pt modelId="{602AC4B6-8CF9-46D1-BAF4-2A5A7C67311F}" cxnId="{D62B629B-0ABB-4710-9AA0-EFCF465D0D0C}" type="parTrans">
      <dgm:prSet/>
      <dgm:spPr/>
      <dgm:t>
        <a:bodyPr/>
        <a:lstStyle/>
        <a:p>
          <a:endParaRPr lang="zh-CN" altLang="en-US"/>
        </a:p>
      </dgm:t>
    </dgm:pt>
    <dgm:pt modelId="{998A1131-D569-4867-974F-EFAE81D8EC49}" cxnId="{D62B629B-0ABB-4710-9AA0-EFCF465D0D0C}" type="sibTrans">
      <dgm:prSet/>
      <dgm:spPr/>
      <dgm:t>
        <a:bodyPr/>
        <a:lstStyle/>
        <a:p>
          <a:endParaRPr lang="zh-CN" altLang="en-US"/>
        </a:p>
      </dgm:t>
    </dgm:pt>
    <dgm:pt modelId="{6E702B1F-914D-40EF-9A50-E5814BA020EC}">
      <dgm:prSet/>
      <dgm:spPr>
        <a:solidFill>
          <a:schemeClr val="accent6">
            <a:lumMod val="20000"/>
            <a:lumOff val="80000"/>
          </a:schemeClr>
        </a:solidFill>
      </dgm:spPr>
      <dgm:t>
        <a:bodyPr/>
        <a:lstStyle/>
        <a:p>
          <a:endParaRPr lang="zh-CN" altLang="en-US"/>
        </a:p>
      </dgm:t>
    </dgm:pt>
    <dgm:pt modelId="{7A1180A1-EC52-4AEE-AF40-B71328850B08}" cxnId="{3FC78B7B-B753-4728-84B0-52B7437D0CBD}" type="parTrans">
      <dgm:prSet/>
      <dgm:spPr/>
      <dgm:t>
        <a:bodyPr/>
        <a:lstStyle/>
        <a:p>
          <a:endParaRPr lang="zh-CN" altLang="en-US"/>
        </a:p>
      </dgm:t>
    </dgm:pt>
    <dgm:pt modelId="{4997A14A-5CE9-4553-899F-19071CE6BC1B}" cxnId="{3FC78B7B-B753-4728-84B0-52B7437D0CBD}" type="sibTrans">
      <dgm:prSet/>
      <dgm:spPr/>
      <dgm:t>
        <a:bodyPr/>
        <a:lstStyle/>
        <a:p>
          <a:endParaRPr lang="zh-CN" altLang="en-US"/>
        </a:p>
      </dgm:t>
    </dgm:pt>
    <dgm:pt modelId="{7B5A7269-508B-4A68-A2B5-F1136EFD8ED1}">
      <dgm:prSet phldrT="[文本]"/>
      <dgm:spPr>
        <a:solidFill>
          <a:schemeClr val="accent6">
            <a:lumMod val="40000"/>
            <a:lumOff val="60000"/>
          </a:schemeClr>
        </a:solidFill>
      </dgm:spPr>
      <dgm:t>
        <a:bodyPr/>
        <a:lstStyle/>
        <a:p>
          <a:r>
            <a:rPr lang="en-US" altLang="zh-CN" dirty="0" smtClean="0"/>
            <a:t> </a:t>
          </a:r>
          <a:endParaRPr lang="zh-CN" altLang="en-US" dirty="0"/>
        </a:p>
      </dgm:t>
    </dgm:pt>
    <dgm:pt modelId="{5719E05E-3431-4648-B8C4-702EEC9D34FA}" cxnId="{3533DA05-A160-4F27-84A7-F5D2C193BFFA}" type="sibTrans">
      <dgm:prSet/>
      <dgm:spPr/>
      <dgm:t>
        <a:bodyPr/>
        <a:lstStyle/>
        <a:p>
          <a:endParaRPr lang="zh-CN" altLang="en-US"/>
        </a:p>
      </dgm:t>
    </dgm:pt>
    <dgm:pt modelId="{13C0054D-C96F-4CC9-9089-FEB6D9E265AD}" cxnId="{3533DA05-A160-4F27-84A7-F5D2C193BFFA}" type="parTrans">
      <dgm:prSet/>
      <dgm:spPr/>
      <dgm:t>
        <a:bodyPr/>
        <a:lstStyle/>
        <a:p>
          <a:endParaRPr lang="zh-CN" altLang="en-US"/>
        </a:p>
      </dgm:t>
    </dgm:pt>
    <dgm:pt modelId="{CD8D9423-C784-4A7A-BB88-D3F1017EE21F}" type="pres">
      <dgm:prSet presAssocID="{DC02156D-D8FF-44D6-A2BA-2E578D3291E3}" presName="Name0" presStyleCnt="0">
        <dgm:presLayoutVars>
          <dgm:dir/>
          <dgm:resizeHandles val="exact"/>
        </dgm:presLayoutVars>
      </dgm:prSet>
      <dgm:spPr/>
    </dgm:pt>
    <dgm:pt modelId="{D0D94B8C-1304-4B48-A7D3-0ACF4CE586D8}" type="pres">
      <dgm:prSet presAssocID="{DC02156D-D8FF-44D6-A2BA-2E578D3291E3}" presName="fgShape" presStyleLbl="fgShp" presStyleIdx="0" presStyleCnt="1" custLinFactY="100000" custLinFactNeighborX="-2583" custLinFactNeighborY="102631"/>
      <dgm:spPr>
        <a:noFill/>
        <a:ln>
          <a:noFill/>
        </a:ln>
      </dgm:spPr>
    </dgm:pt>
    <dgm:pt modelId="{35059406-8E25-4857-AD6E-059ADA50FCCD}" type="pres">
      <dgm:prSet presAssocID="{DC02156D-D8FF-44D6-A2BA-2E578D3291E3}" presName="linComp" presStyleCnt="0"/>
      <dgm:spPr/>
    </dgm:pt>
    <dgm:pt modelId="{60E5DDA2-DA54-4443-82E8-A925A1049C29}" type="pres">
      <dgm:prSet presAssocID="{6E702B1F-914D-40EF-9A50-E5814BA020EC}" presName="compNode" presStyleCnt="0"/>
      <dgm:spPr/>
    </dgm:pt>
    <dgm:pt modelId="{78F3816B-434E-46D4-9177-1D9E27FA4FB3}" type="pres">
      <dgm:prSet presAssocID="{6E702B1F-914D-40EF-9A50-E5814BA020EC}" presName="bkgdShape" presStyleLbl="node1" presStyleIdx="0" presStyleCnt="4"/>
      <dgm:spPr/>
      <dgm:t>
        <a:bodyPr/>
        <a:lstStyle/>
        <a:p>
          <a:endParaRPr lang="zh-CN" altLang="en-US"/>
        </a:p>
      </dgm:t>
    </dgm:pt>
    <dgm:pt modelId="{43ADFF75-EBF5-4449-AAC6-D658025C6A84}" type="pres">
      <dgm:prSet presAssocID="{6E702B1F-914D-40EF-9A50-E5814BA020EC}" presName="nodeTx" presStyleLbl="node1" presStyleIdx="0" presStyleCnt="4">
        <dgm:presLayoutVars>
          <dgm:bulletEnabled val="1"/>
        </dgm:presLayoutVars>
      </dgm:prSet>
      <dgm:spPr/>
      <dgm:t>
        <a:bodyPr/>
        <a:lstStyle/>
        <a:p>
          <a:endParaRPr lang="zh-CN" altLang="en-US"/>
        </a:p>
      </dgm:t>
    </dgm:pt>
    <dgm:pt modelId="{62F68E8A-C5B1-4290-B6DB-F57F5EABAA53}" type="pres">
      <dgm:prSet presAssocID="{6E702B1F-914D-40EF-9A50-E5814BA020EC}" presName="invisiNode" presStyleLbl="node1" presStyleIdx="0" presStyleCnt="4"/>
      <dgm:spPr/>
    </dgm:pt>
    <dgm:pt modelId="{03E57C5E-DFE5-4015-83B3-709089DBFA10}" type="pres">
      <dgm:prSet presAssocID="{6E702B1F-914D-40EF-9A50-E5814BA020EC}" presName="imagNode" presStyleLbl="fgImgPlace1" presStyleIdx="0" presStyleCnt="4" custScaleX="70901" custScaleY="67827" custLinFactNeighborY="-26977"/>
      <dgm:spPr>
        <a:solidFill>
          <a:schemeClr val="accent5">
            <a:lumMod val="40000"/>
            <a:lumOff val="60000"/>
          </a:schemeClr>
        </a:solidFill>
      </dgm:spPr>
    </dgm:pt>
    <dgm:pt modelId="{EADD3FDF-930A-45D5-9FFE-EB8B9DF34BF1}" type="pres">
      <dgm:prSet presAssocID="{4997A14A-5CE9-4553-899F-19071CE6BC1B}" presName="sibTrans" presStyleLbl="sibTrans2D1" presStyleIdx="0" presStyleCnt="0"/>
      <dgm:spPr/>
      <dgm:t>
        <a:bodyPr/>
        <a:lstStyle/>
        <a:p>
          <a:endParaRPr lang="zh-CN" altLang="en-US"/>
        </a:p>
      </dgm:t>
    </dgm:pt>
    <dgm:pt modelId="{6933BF99-6493-4B68-8D53-41366193462C}" type="pres">
      <dgm:prSet presAssocID="{7B5A7269-508B-4A68-A2B5-F1136EFD8ED1}" presName="compNode" presStyleCnt="0"/>
      <dgm:spPr/>
    </dgm:pt>
    <dgm:pt modelId="{BE4BEAD8-8D94-44B9-B847-567C15820B3D}" type="pres">
      <dgm:prSet presAssocID="{7B5A7269-508B-4A68-A2B5-F1136EFD8ED1}" presName="bkgdShape" presStyleLbl="node1" presStyleIdx="1" presStyleCnt="4"/>
      <dgm:spPr/>
      <dgm:t>
        <a:bodyPr/>
        <a:lstStyle/>
        <a:p>
          <a:endParaRPr lang="zh-CN" altLang="en-US"/>
        </a:p>
      </dgm:t>
    </dgm:pt>
    <dgm:pt modelId="{3B36D75D-FF93-4F03-9AAA-77C195D6A066}" type="pres">
      <dgm:prSet presAssocID="{7B5A7269-508B-4A68-A2B5-F1136EFD8ED1}" presName="nodeTx" presStyleLbl="node1" presStyleIdx="1" presStyleCnt="4">
        <dgm:presLayoutVars>
          <dgm:bulletEnabled val="1"/>
        </dgm:presLayoutVars>
      </dgm:prSet>
      <dgm:spPr/>
      <dgm:t>
        <a:bodyPr/>
        <a:lstStyle/>
        <a:p>
          <a:endParaRPr lang="zh-CN" altLang="en-US"/>
        </a:p>
      </dgm:t>
    </dgm:pt>
    <dgm:pt modelId="{6C4D97C5-9980-4265-8D62-1CB7E2ABC90A}" type="pres">
      <dgm:prSet presAssocID="{7B5A7269-508B-4A68-A2B5-F1136EFD8ED1}" presName="invisiNode" presStyleLbl="node1" presStyleIdx="1" presStyleCnt="4"/>
      <dgm:spPr/>
    </dgm:pt>
    <dgm:pt modelId="{E6DE2198-2FDF-43A0-8C4B-606ED4483AFB}" type="pres">
      <dgm:prSet presAssocID="{7B5A7269-508B-4A68-A2B5-F1136EFD8ED1}" presName="imagNode" presStyleLbl="fgImgPlace1" presStyleIdx="1" presStyleCnt="4" custScaleX="67763" custScaleY="67763" custLinFactNeighborY="-27009"/>
      <dgm:spPr>
        <a:solidFill>
          <a:schemeClr val="accent5">
            <a:lumMod val="40000"/>
            <a:lumOff val="60000"/>
          </a:schemeClr>
        </a:solidFill>
      </dgm:spPr>
    </dgm:pt>
    <dgm:pt modelId="{0866DD5C-7501-4C5F-9A29-881AF4FB0E00}" type="pres">
      <dgm:prSet presAssocID="{5719E05E-3431-4648-B8C4-702EEC9D34FA}" presName="sibTrans" presStyleLbl="sibTrans2D1" presStyleIdx="0" presStyleCnt="0"/>
      <dgm:spPr/>
      <dgm:t>
        <a:bodyPr/>
        <a:lstStyle/>
        <a:p>
          <a:endParaRPr lang="zh-CN" altLang="en-US"/>
        </a:p>
      </dgm:t>
    </dgm:pt>
    <dgm:pt modelId="{30E6B541-5D1B-428F-85B4-7DA045D9F7B3}" type="pres">
      <dgm:prSet presAssocID="{147DDAC1-926C-42A8-B19D-C73E6806C9D1}" presName="compNode" presStyleCnt="0"/>
      <dgm:spPr/>
    </dgm:pt>
    <dgm:pt modelId="{FE294E79-72D9-4E8D-A0DD-ADDC346ED08C}" type="pres">
      <dgm:prSet presAssocID="{147DDAC1-926C-42A8-B19D-C73E6806C9D1}" presName="bkgdShape" presStyleLbl="node1" presStyleIdx="2" presStyleCnt="4"/>
      <dgm:spPr/>
      <dgm:t>
        <a:bodyPr/>
        <a:lstStyle/>
        <a:p>
          <a:endParaRPr lang="zh-CN" altLang="en-US"/>
        </a:p>
      </dgm:t>
    </dgm:pt>
    <dgm:pt modelId="{39DE1138-A2A9-441F-BE4D-DFA072A57A20}" type="pres">
      <dgm:prSet presAssocID="{147DDAC1-926C-42A8-B19D-C73E6806C9D1}" presName="nodeTx" presStyleLbl="node1" presStyleIdx="2" presStyleCnt="4">
        <dgm:presLayoutVars>
          <dgm:bulletEnabled val="1"/>
        </dgm:presLayoutVars>
      </dgm:prSet>
      <dgm:spPr/>
      <dgm:t>
        <a:bodyPr/>
        <a:lstStyle/>
        <a:p>
          <a:endParaRPr lang="zh-CN" altLang="en-US"/>
        </a:p>
      </dgm:t>
    </dgm:pt>
    <dgm:pt modelId="{C60B8241-8421-429E-8603-3E64CFF6F038}" type="pres">
      <dgm:prSet presAssocID="{147DDAC1-926C-42A8-B19D-C73E6806C9D1}" presName="invisiNode" presStyleLbl="node1" presStyleIdx="2" presStyleCnt="4"/>
      <dgm:spPr/>
    </dgm:pt>
    <dgm:pt modelId="{4196F9E5-469B-4E71-A583-03901DC86EF4}" type="pres">
      <dgm:prSet presAssocID="{147DDAC1-926C-42A8-B19D-C73E6806C9D1}" presName="imagNode" presStyleLbl="fgImgPlace1" presStyleIdx="2" presStyleCnt="4" custScaleX="67763" custScaleY="67763" custLinFactNeighborY="-27009"/>
      <dgm:spPr>
        <a:solidFill>
          <a:schemeClr val="accent5">
            <a:lumMod val="40000"/>
            <a:lumOff val="60000"/>
          </a:schemeClr>
        </a:solidFill>
      </dgm:spPr>
    </dgm:pt>
    <dgm:pt modelId="{CCB55928-FE19-44C2-AFF7-A80FE8DFAC31}" type="pres">
      <dgm:prSet presAssocID="{66B2749C-A5C9-4A13-9CB0-4349688B6A81}" presName="sibTrans" presStyleLbl="sibTrans2D1" presStyleIdx="0" presStyleCnt="0"/>
      <dgm:spPr/>
      <dgm:t>
        <a:bodyPr/>
        <a:lstStyle/>
        <a:p>
          <a:endParaRPr lang="zh-CN" altLang="en-US"/>
        </a:p>
      </dgm:t>
    </dgm:pt>
    <dgm:pt modelId="{96F32F07-2250-45D6-BE5A-104CC565EA2E}" type="pres">
      <dgm:prSet presAssocID="{A91B0FDA-B48F-4737-B8C6-AB55BF35CBF2}" presName="compNode" presStyleCnt="0"/>
      <dgm:spPr/>
    </dgm:pt>
    <dgm:pt modelId="{EDB55B98-9D5D-4519-8928-5727FFB279DC}" type="pres">
      <dgm:prSet presAssocID="{A91B0FDA-B48F-4737-B8C6-AB55BF35CBF2}" presName="bkgdShape" presStyleLbl="node1" presStyleIdx="3" presStyleCnt="4"/>
      <dgm:spPr/>
      <dgm:t>
        <a:bodyPr/>
        <a:lstStyle/>
        <a:p>
          <a:endParaRPr lang="zh-CN" altLang="en-US"/>
        </a:p>
      </dgm:t>
    </dgm:pt>
    <dgm:pt modelId="{3D1F61CE-3618-460C-8CAF-9B134828FD42}" type="pres">
      <dgm:prSet presAssocID="{A91B0FDA-B48F-4737-B8C6-AB55BF35CBF2}" presName="nodeTx" presStyleLbl="node1" presStyleIdx="3" presStyleCnt="4">
        <dgm:presLayoutVars>
          <dgm:bulletEnabled val="1"/>
        </dgm:presLayoutVars>
      </dgm:prSet>
      <dgm:spPr/>
      <dgm:t>
        <a:bodyPr/>
        <a:lstStyle/>
        <a:p>
          <a:endParaRPr lang="zh-CN" altLang="en-US"/>
        </a:p>
      </dgm:t>
    </dgm:pt>
    <dgm:pt modelId="{33DA97E7-A123-4F99-A7A7-F6F5674444EC}" type="pres">
      <dgm:prSet presAssocID="{A91B0FDA-B48F-4737-B8C6-AB55BF35CBF2}" presName="invisiNode" presStyleLbl="node1" presStyleIdx="3" presStyleCnt="4"/>
      <dgm:spPr/>
    </dgm:pt>
    <dgm:pt modelId="{26B6DE50-00B7-4A40-A4F0-D5574E5F1B5C}" type="pres">
      <dgm:prSet presAssocID="{A91B0FDA-B48F-4737-B8C6-AB55BF35CBF2}" presName="imagNode" presStyleLbl="fgImgPlace1" presStyleIdx="3" presStyleCnt="4" custScaleX="67763" custScaleY="67763" custLinFactNeighborY="-27009"/>
      <dgm:spPr>
        <a:solidFill>
          <a:schemeClr val="accent5">
            <a:lumMod val="40000"/>
            <a:lumOff val="60000"/>
          </a:schemeClr>
        </a:solidFill>
      </dgm:spPr>
    </dgm:pt>
  </dgm:ptLst>
  <dgm:cxnLst>
    <dgm:cxn modelId="{C0577CE9-A044-4680-A2A6-4D45E5A2B442}" type="presOf" srcId="{A91B0FDA-B48F-4737-B8C6-AB55BF35CBF2}" destId="{3D1F61CE-3618-460C-8CAF-9B134828FD42}" srcOrd="1" destOrd="0" presId="urn:microsoft.com/office/officeart/2005/8/layout/hList7#1"/>
    <dgm:cxn modelId="{E98C4FD8-1FDC-4E7C-9D53-931DC5558617}" srcId="{DC02156D-D8FF-44D6-A2BA-2E578D3291E3}" destId="{147DDAC1-926C-42A8-B19D-C73E6806C9D1}" srcOrd="2" destOrd="0" parTransId="{74F80458-9A81-4212-94C0-CD3E4D1011A0}" sibTransId="{66B2749C-A5C9-4A13-9CB0-4349688B6A81}"/>
    <dgm:cxn modelId="{3FC78B7B-B753-4728-84B0-52B7437D0CBD}" srcId="{DC02156D-D8FF-44D6-A2BA-2E578D3291E3}" destId="{6E702B1F-914D-40EF-9A50-E5814BA020EC}" srcOrd="0" destOrd="0" parTransId="{7A1180A1-EC52-4AEE-AF40-B71328850B08}" sibTransId="{4997A14A-5CE9-4553-899F-19071CE6BC1B}"/>
    <dgm:cxn modelId="{A472FBF9-0390-4B75-906D-E427F321657E}" type="presOf" srcId="{5719E05E-3431-4648-B8C4-702EEC9D34FA}" destId="{0866DD5C-7501-4C5F-9A29-881AF4FB0E00}" srcOrd="0" destOrd="0" presId="urn:microsoft.com/office/officeart/2005/8/layout/hList7#1"/>
    <dgm:cxn modelId="{D62B629B-0ABB-4710-9AA0-EFCF465D0D0C}" srcId="{DC02156D-D8FF-44D6-A2BA-2E578D3291E3}" destId="{A91B0FDA-B48F-4737-B8C6-AB55BF35CBF2}" srcOrd="3" destOrd="0" parTransId="{602AC4B6-8CF9-46D1-BAF4-2A5A7C67311F}" sibTransId="{998A1131-D569-4867-974F-EFAE81D8EC49}"/>
    <dgm:cxn modelId="{6CE87487-6679-4931-B39E-AB91DDBBF215}" type="presOf" srcId="{4997A14A-5CE9-4553-899F-19071CE6BC1B}" destId="{EADD3FDF-930A-45D5-9FFE-EB8B9DF34BF1}" srcOrd="0" destOrd="0" presId="urn:microsoft.com/office/officeart/2005/8/layout/hList7#1"/>
    <dgm:cxn modelId="{7AD4CE7A-75B5-433A-8FF8-EC9E2BFCB830}" type="presOf" srcId="{DC02156D-D8FF-44D6-A2BA-2E578D3291E3}" destId="{CD8D9423-C784-4A7A-BB88-D3F1017EE21F}" srcOrd="0" destOrd="0" presId="urn:microsoft.com/office/officeart/2005/8/layout/hList7#1"/>
    <dgm:cxn modelId="{FA4D961D-B98A-4940-BC68-129492C2C80B}" type="presOf" srcId="{A91B0FDA-B48F-4737-B8C6-AB55BF35CBF2}" destId="{EDB55B98-9D5D-4519-8928-5727FFB279DC}" srcOrd="0" destOrd="0" presId="urn:microsoft.com/office/officeart/2005/8/layout/hList7#1"/>
    <dgm:cxn modelId="{E865DC91-9A23-4F08-9A86-CEB205797828}" type="presOf" srcId="{6E702B1F-914D-40EF-9A50-E5814BA020EC}" destId="{78F3816B-434E-46D4-9177-1D9E27FA4FB3}" srcOrd="0" destOrd="0" presId="urn:microsoft.com/office/officeart/2005/8/layout/hList7#1"/>
    <dgm:cxn modelId="{4117D76E-134F-4573-A71B-1EFCC632BFD6}" type="presOf" srcId="{147DDAC1-926C-42A8-B19D-C73E6806C9D1}" destId="{39DE1138-A2A9-441F-BE4D-DFA072A57A20}" srcOrd="1" destOrd="0" presId="urn:microsoft.com/office/officeart/2005/8/layout/hList7#1"/>
    <dgm:cxn modelId="{DB7F1B4E-0506-4D16-8CE5-141F2F63444C}" type="presOf" srcId="{7B5A7269-508B-4A68-A2B5-F1136EFD8ED1}" destId="{BE4BEAD8-8D94-44B9-B847-567C15820B3D}" srcOrd="0" destOrd="0" presId="urn:microsoft.com/office/officeart/2005/8/layout/hList7#1"/>
    <dgm:cxn modelId="{75BB7ACB-AD59-4072-8761-5A88C9A0601F}" type="presOf" srcId="{147DDAC1-926C-42A8-B19D-C73E6806C9D1}" destId="{FE294E79-72D9-4E8D-A0DD-ADDC346ED08C}" srcOrd="0" destOrd="0" presId="urn:microsoft.com/office/officeart/2005/8/layout/hList7#1"/>
    <dgm:cxn modelId="{197A504A-1152-4AC0-A0ED-7960B770E79D}" type="presOf" srcId="{66B2749C-A5C9-4A13-9CB0-4349688B6A81}" destId="{CCB55928-FE19-44C2-AFF7-A80FE8DFAC31}" srcOrd="0" destOrd="0" presId="urn:microsoft.com/office/officeart/2005/8/layout/hList7#1"/>
    <dgm:cxn modelId="{07BA31AD-B00C-4336-A9F8-875EF7058884}" type="presOf" srcId="{6E702B1F-914D-40EF-9A50-E5814BA020EC}" destId="{43ADFF75-EBF5-4449-AAC6-D658025C6A84}" srcOrd="1" destOrd="0" presId="urn:microsoft.com/office/officeart/2005/8/layout/hList7#1"/>
    <dgm:cxn modelId="{97F1D3B8-0A2C-41D8-9183-56A367AA9960}" type="presOf" srcId="{7B5A7269-508B-4A68-A2B5-F1136EFD8ED1}" destId="{3B36D75D-FF93-4F03-9AAA-77C195D6A066}" srcOrd="1" destOrd="0" presId="urn:microsoft.com/office/officeart/2005/8/layout/hList7#1"/>
    <dgm:cxn modelId="{3533DA05-A160-4F27-84A7-F5D2C193BFFA}" srcId="{DC02156D-D8FF-44D6-A2BA-2E578D3291E3}" destId="{7B5A7269-508B-4A68-A2B5-F1136EFD8ED1}" srcOrd="1" destOrd="0" parTransId="{13C0054D-C96F-4CC9-9089-FEB6D9E265AD}" sibTransId="{5719E05E-3431-4648-B8C4-702EEC9D34FA}"/>
    <dgm:cxn modelId="{4A1E3B9D-7287-4872-8088-C2C668470B96}" type="presParOf" srcId="{CD8D9423-C784-4A7A-BB88-D3F1017EE21F}" destId="{D0D94B8C-1304-4B48-A7D3-0ACF4CE586D8}" srcOrd="0" destOrd="0" presId="urn:microsoft.com/office/officeart/2005/8/layout/hList7#1"/>
    <dgm:cxn modelId="{6EA4AF3F-67F2-491D-A11F-736DBB2DC466}" type="presParOf" srcId="{CD8D9423-C784-4A7A-BB88-D3F1017EE21F}" destId="{35059406-8E25-4857-AD6E-059ADA50FCCD}" srcOrd="1" destOrd="0" presId="urn:microsoft.com/office/officeart/2005/8/layout/hList7#1"/>
    <dgm:cxn modelId="{1BC67F5F-F13A-4E90-921A-69A1048346C0}" type="presParOf" srcId="{35059406-8E25-4857-AD6E-059ADA50FCCD}" destId="{60E5DDA2-DA54-4443-82E8-A925A1049C29}" srcOrd="0" destOrd="0" presId="urn:microsoft.com/office/officeart/2005/8/layout/hList7#1"/>
    <dgm:cxn modelId="{FCD8850D-DF6A-40D0-A2FF-019A04271568}" type="presParOf" srcId="{60E5DDA2-DA54-4443-82E8-A925A1049C29}" destId="{78F3816B-434E-46D4-9177-1D9E27FA4FB3}" srcOrd="0" destOrd="0" presId="urn:microsoft.com/office/officeart/2005/8/layout/hList7#1"/>
    <dgm:cxn modelId="{502B2AC2-7213-4508-B129-1D515229F81C}" type="presParOf" srcId="{60E5DDA2-DA54-4443-82E8-A925A1049C29}" destId="{43ADFF75-EBF5-4449-AAC6-D658025C6A84}" srcOrd="1" destOrd="0" presId="urn:microsoft.com/office/officeart/2005/8/layout/hList7#1"/>
    <dgm:cxn modelId="{21D46D0D-6FDC-488A-8F10-6897A486EB9D}" type="presParOf" srcId="{60E5DDA2-DA54-4443-82E8-A925A1049C29}" destId="{62F68E8A-C5B1-4290-B6DB-F57F5EABAA53}" srcOrd="2" destOrd="0" presId="urn:microsoft.com/office/officeart/2005/8/layout/hList7#1"/>
    <dgm:cxn modelId="{096CB008-2465-49CA-B878-6223DEC3E6CB}" type="presParOf" srcId="{60E5DDA2-DA54-4443-82E8-A925A1049C29}" destId="{03E57C5E-DFE5-4015-83B3-709089DBFA10}" srcOrd="3" destOrd="0" presId="urn:microsoft.com/office/officeart/2005/8/layout/hList7#1"/>
    <dgm:cxn modelId="{08B689C5-B40B-4ECD-82AD-9D4D64F7DDD5}" type="presParOf" srcId="{35059406-8E25-4857-AD6E-059ADA50FCCD}" destId="{EADD3FDF-930A-45D5-9FFE-EB8B9DF34BF1}" srcOrd="1" destOrd="0" presId="urn:microsoft.com/office/officeart/2005/8/layout/hList7#1"/>
    <dgm:cxn modelId="{134F36CC-A74E-4D8E-8DD5-D6EB76DC13C1}" type="presParOf" srcId="{35059406-8E25-4857-AD6E-059ADA50FCCD}" destId="{6933BF99-6493-4B68-8D53-41366193462C}" srcOrd="2" destOrd="0" presId="urn:microsoft.com/office/officeart/2005/8/layout/hList7#1"/>
    <dgm:cxn modelId="{FB3BD9DE-5E52-45AD-9173-41D1A1749AC7}" type="presParOf" srcId="{6933BF99-6493-4B68-8D53-41366193462C}" destId="{BE4BEAD8-8D94-44B9-B847-567C15820B3D}" srcOrd="0" destOrd="0" presId="urn:microsoft.com/office/officeart/2005/8/layout/hList7#1"/>
    <dgm:cxn modelId="{1C2D11FB-079E-4F1D-8BF3-508AFDF7803D}" type="presParOf" srcId="{6933BF99-6493-4B68-8D53-41366193462C}" destId="{3B36D75D-FF93-4F03-9AAA-77C195D6A066}" srcOrd="1" destOrd="0" presId="urn:microsoft.com/office/officeart/2005/8/layout/hList7#1"/>
    <dgm:cxn modelId="{AB2449B0-F375-49BA-AC22-042D87027CA2}" type="presParOf" srcId="{6933BF99-6493-4B68-8D53-41366193462C}" destId="{6C4D97C5-9980-4265-8D62-1CB7E2ABC90A}" srcOrd="2" destOrd="0" presId="urn:microsoft.com/office/officeart/2005/8/layout/hList7#1"/>
    <dgm:cxn modelId="{091AB617-6044-4A60-A79C-AA6A26522777}" type="presParOf" srcId="{6933BF99-6493-4B68-8D53-41366193462C}" destId="{E6DE2198-2FDF-43A0-8C4B-606ED4483AFB}" srcOrd="3" destOrd="0" presId="urn:microsoft.com/office/officeart/2005/8/layout/hList7#1"/>
    <dgm:cxn modelId="{89E81EE6-01B7-4B91-8BC6-64531F47E3C0}" type="presParOf" srcId="{35059406-8E25-4857-AD6E-059ADA50FCCD}" destId="{0866DD5C-7501-4C5F-9A29-881AF4FB0E00}" srcOrd="3" destOrd="0" presId="urn:microsoft.com/office/officeart/2005/8/layout/hList7#1"/>
    <dgm:cxn modelId="{B49159EF-F928-4EC4-A1F8-3B1531815C92}" type="presParOf" srcId="{35059406-8E25-4857-AD6E-059ADA50FCCD}" destId="{30E6B541-5D1B-428F-85B4-7DA045D9F7B3}" srcOrd="4" destOrd="0" presId="urn:microsoft.com/office/officeart/2005/8/layout/hList7#1"/>
    <dgm:cxn modelId="{92E4DD5F-4A3A-4822-AF80-20AB1365B476}" type="presParOf" srcId="{30E6B541-5D1B-428F-85B4-7DA045D9F7B3}" destId="{FE294E79-72D9-4E8D-A0DD-ADDC346ED08C}" srcOrd="0" destOrd="0" presId="urn:microsoft.com/office/officeart/2005/8/layout/hList7#1"/>
    <dgm:cxn modelId="{BF9B4935-AD17-4438-A202-9E3A2A510531}" type="presParOf" srcId="{30E6B541-5D1B-428F-85B4-7DA045D9F7B3}" destId="{39DE1138-A2A9-441F-BE4D-DFA072A57A20}" srcOrd="1" destOrd="0" presId="urn:microsoft.com/office/officeart/2005/8/layout/hList7#1"/>
    <dgm:cxn modelId="{D78A40C0-2BFD-4E1C-93C6-614094323FA0}" type="presParOf" srcId="{30E6B541-5D1B-428F-85B4-7DA045D9F7B3}" destId="{C60B8241-8421-429E-8603-3E64CFF6F038}" srcOrd="2" destOrd="0" presId="urn:microsoft.com/office/officeart/2005/8/layout/hList7#1"/>
    <dgm:cxn modelId="{7CD625C0-8D97-4C7E-9BB6-A14CF71A3366}" type="presParOf" srcId="{30E6B541-5D1B-428F-85B4-7DA045D9F7B3}" destId="{4196F9E5-469B-4E71-A583-03901DC86EF4}" srcOrd="3" destOrd="0" presId="urn:microsoft.com/office/officeart/2005/8/layout/hList7#1"/>
    <dgm:cxn modelId="{7277502C-1B37-4A37-A916-46FC5E59B2DC}" type="presParOf" srcId="{35059406-8E25-4857-AD6E-059ADA50FCCD}" destId="{CCB55928-FE19-44C2-AFF7-A80FE8DFAC31}" srcOrd="5" destOrd="0" presId="urn:microsoft.com/office/officeart/2005/8/layout/hList7#1"/>
    <dgm:cxn modelId="{54D8C0F3-042B-432B-A1A4-C866BF395EE6}" type="presParOf" srcId="{35059406-8E25-4857-AD6E-059ADA50FCCD}" destId="{96F32F07-2250-45D6-BE5A-104CC565EA2E}" srcOrd="6" destOrd="0" presId="urn:microsoft.com/office/officeart/2005/8/layout/hList7#1"/>
    <dgm:cxn modelId="{03E99AD7-F3DC-41E6-BAA6-0EFB0427B715}" type="presParOf" srcId="{96F32F07-2250-45D6-BE5A-104CC565EA2E}" destId="{EDB55B98-9D5D-4519-8928-5727FFB279DC}" srcOrd="0" destOrd="0" presId="urn:microsoft.com/office/officeart/2005/8/layout/hList7#1"/>
    <dgm:cxn modelId="{DCBF614E-6EB2-48A7-8BA9-EEC79ACB2589}" type="presParOf" srcId="{96F32F07-2250-45D6-BE5A-104CC565EA2E}" destId="{3D1F61CE-3618-460C-8CAF-9B134828FD42}" srcOrd="1" destOrd="0" presId="urn:microsoft.com/office/officeart/2005/8/layout/hList7#1"/>
    <dgm:cxn modelId="{4BD9798E-84CE-422E-B347-073BEF7DAEF3}" type="presParOf" srcId="{96F32F07-2250-45D6-BE5A-104CC565EA2E}" destId="{33DA97E7-A123-4F99-A7A7-F6F5674444EC}" srcOrd="2" destOrd="0" presId="urn:microsoft.com/office/officeart/2005/8/layout/hList7#1"/>
    <dgm:cxn modelId="{8E87A3BF-8428-49E6-8361-A154579FF656}" type="presParOf" srcId="{96F32F07-2250-45D6-BE5A-104CC565EA2E}" destId="{26B6DE50-00B7-4A40-A4F0-D5574E5F1B5C}" srcOrd="3" destOrd="0" presId="urn:microsoft.com/office/officeart/2005/8/layout/hList7#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3816B-434E-46D4-9177-1D9E27FA4FB3}">
      <dsp:nvSpPr>
        <dsp:cNvPr id="0" name=""/>
        <dsp:cNvSpPr/>
      </dsp:nvSpPr>
      <dsp:spPr>
        <a:xfrm>
          <a:off x="2416" y="0"/>
          <a:ext cx="2532608" cy="3424767"/>
        </a:xfrm>
        <a:prstGeom prst="roundRect">
          <a:avLst>
            <a:gd name="adj" fmla="val 10000"/>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endParaRPr lang="zh-CN" altLang="en-US" sz="5000" kern="1200"/>
        </a:p>
      </dsp:txBody>
      <dsp:txXfrm>
        <a:off x="2416" y="1369906"/>
        <a:ext cx="2532608" cy="1369906"/>
      </dsp:txXfrm>
    </dsp:sp>
    <dsp:sp modelId="{03E57C5E-DFE5-4015-83B3-709089DBFA10}">
      <dsp:nvSpPr>
        <dsp:cNvPr id="0" name=""/>
        <dsp:cNvSpPr/>
      </dsp:nvSpPr>
      <dsp:spPr>
        <a:xfrm>
          <a:off x="864426" y="81285"/>
          <a:ext cx="808588" cy="77353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BEAD8-8D94-44B9-B847-567C15820B3D}">
      <dsp:nvSpPr>
        <dsp:cNvPr id="0" name=""/>
        <dsp:cNvSpPr/>
      </dsp:nvSpPr>
      <dsp:spPr>
        <a:xfrm>
          <a:off x="2611002" y="0"/>
          <a:ext cx="2532608" cy="342476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r>
            <a:rPr lang="en-US" altLang="zh-CN" sz="5000" kern="1200" dirty="0" smtClean="0"/>
            <a:t> </a:t>
          </a:r>
          <a:endParaRPr lang="zh-CN" altLang="en-US" sz="5000" kern="1200" dirty="0"/>
        </a:p>
      </dsp:txBody>
      <dsp:txXfrm>
        <a:off x="2611002" y="1369906"/>
        <a:ext cx="2532608" cy="1369906"/>
      </dsp:txXfrm>
    </dsp:sp>
    <dsp:sp modelId="{E6DE2198-2FDF-43A0-8C4B-606ED4483AFB}">
      <dsp:nvSpPr>
        <dsp:cNvPr id="0" name=""/>
        <dsp:cNvSpPr/>
      </dsp:nvSpPr>
      <dsp:spPr>
        <a:xfrm>
          <a:off x="3490906" y="81285"/>
          <a:ext cx="772801" cy="77280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294E79-72D9-4E8D-A0DD-ADDC346ED08C}">
      <dsp:nvSpPr>
        <dsp:cNvPr id="0" name=""/>
        <dsp:cNvSpPr/>
      </dsp:nvSpPr>
      <dsp:spPr>
        <a:xfrm>
          <a:off x="5219589" y="0"/>
          <a:ext cx="2532608" cy="3424767"/>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r>
            <a:rPr lang="en-US" altLang="zh-CN" sz="5000" kern="1200" dirty="0" smtClean="0"/>
            <a:t> </a:t>
          </a:r>
          <a:endParaRPr lang="zh-CN" altLang="en-US" sz="5000" kern="1200" dirty="0"/>
        </a:p>
      </dsp:txBody>
      <dsp:txXfrm>
        <a:off x="5219589" y="1369906"/>
        <a:ext cx="2532608" cy="1369906"/>
      </dsp:txXfrm>
    </dsp:sp>
    <dsp:sp modelId="{4196F9E5-469B-4E71-A583-03901DC86EF4}">
      <dsp:nvSpPr>
        <dsp:cNvPr id="0" name=""/>
        <dsp:cNvSpPr/>
      </dsp:nvSpPr>
      <dsp:spPr>
        <a:xfrm>
          <a:off x="6099492" y="81285"/>
          <a:ext cx="772801" cy="77280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B55B98-9D5D-4519-8928-5727FFB279DC}">
      <dsp:nvSpPr>
        <dsp:cNvPr id="0" name=""/>
        <dsp:cNvSpPr/>
      </dsp:nvSpPr>
      <dsp:spPr>
        <a:xfrm>
          <a:off x="7828175" y="0"/>
          <a:ext cx="2532608" cy="342476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r>
            <a:rPr lang="en-US" altLang="zh-CN" sz="5000" kern="1200" dirty="0" smtClean="0"/>
            <a:t> </a:t>
          </a:r>
          <a:endParaRPr lang="zh-CN" altLang="en-US" sz="5000" kern="1200" dirty="0"/>
        </a:p>
      </dsp:txBody>
      <dsp:txXfrm>
        <a:off x="7828175" y="1369906"/>
        <a:ext cx="2532608" cy="1369906"/>
      </dsp:txXfrm>
    </dsp:sp>
    <dsp:sp modelId="{26B6DE50-00B7-4A40-A4F0-D5574E5F1B5C}">
      <dsp:nvSpPr>
        <dsp:cNvPr id="0" name=""/>
        <dsp:cNvSpPr/>
      </dsp:nvSpPr>
      <dsp:spPr>
        <a:xfrm>
          <a:off x="8708078" y="81285"/>
          <a:ext cx="772801" cy="77280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D94B8C-1304-4B48-A7D3-0ACF4CE586D8}">
      <dsp:nvSpPr>
        <dsp:cNvPr id="0" name=""/>
        <dsp:cNvSpPr/>
      </dsp:nvSpPr>
      <dsp:spPr>
        <a:xfrm>
          <a:off x="168261" y="2911051"/>
          <a:ext cx="9534144" cy="513715"/>
        </a:xfrm>
        <a:prstGeom prst="leftRight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幻灯片图像占位符 1"/>
          <p:cNvSpPr>
            <a:spLocks noGrp="1" noRot="1" noChangeAspect="1"/>
          </p:cNvSpPr>
          <p:nvPr>
            <p:ph type="sldImg"/>
          </p:nvPr>
        </p:nvSpPr>
        <p:spPr/>
      </p:sp>
      <p:sp>
        <p:nvSpPr>
          <p:cNvPr id="4098" name="备注占位符 2"/>
          <p:cNvSpPr>
            <a:spLocks noGrp="1"/>
          </p:cNvSpPr>
          <p:nvPr>
            <p:ph type="body"/>
          </p:nvPr>
        </p:nvSpPr>
        <p:spPr/>
        <p:txBody>
          <a:bodyPr lIns="91440" tIns="45720" rIns="91440" bIns="45720" anchor="t"/>
          <a:p>
            <a:pPr lvl="0"/>
            <a:endParaRPr lang="zh-CN" altLang="en-US"/>
          </a:p>
        </p:txBody>
      </p:sp>
      <p:sp>
        <p:nvSpPr>
          <p:cNvPr id="4099"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noChangeAspect="1"/>
          </p:cNvSpPr>
          <p:nvPr>
            <p:ph type="sldImg"/>
          </p:nvPr>
        </p:nvSpPr>
        <p:spPr/>
      </p:sp>
      <p:sp>
        <p:nvSpPr>
          <p:cNvPr id="8194" name="备注占位符 2"/>
          <p:cNvSpPr>
            <a:spLocks noGrp="1"/>
          </p:cNvSpPr>
          <p:nvPr>
            <p:ph type="body"/>
          </p:nvPr>
        </p:nvSpPr>
        <p:spPr/>
        <p:txBody>
          <a:bodyPr lIns="91440" tIns="45720" rIns="91440" bIns="45720" anchor="t"/>
          <a:p>
            <a:pPr lvl="0"/>
            <a:endParaRPr lang="zh-CN" altLang="en-US" dirty="0"/>
          </a:p>
        </p:txBody>
      </p:sp>
      <p:sp>
        <p:nvSpPr>
          <p:cNvPr id="8195"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p>
            <a:pPr lvl="0"/>
            <a:endParaRPr lang="zh-CN" altLang="en-US"/>
          </a:p>
        </p:txBody>
      </p:sp>
      <p:sp>
        <p:nvSpPr>
          <p:cNvPr id="22531"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2"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spd="slow">
    <p:blinds dir="vert"/>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1.xml"/><Relationship Id="rId4" Type="http://schemas.openxmlformats.org/officeDocument/2006/relationships/tags" Target="../tags/tag3.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2.xml"/><Relationship Id="rId6" Type="http://schemas.openxmlformats.org/officeDocument/2006/relationships/tags" Target="../tags/tag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sp>
        <p:nvSpPr>
          <p:cNvPr id="13" name="PA_任意多边形 12"/>
          <p:cNvSpPr/>
          <p:nvPr>
            <p:custDataLst>
              <p:tags r:id="rId1"/>
            </p:custDataLst>
          </p:nvPr>
        </p:nvSpPr>
        <p:spPr>
          <a:xfrm>
            <a:off x="0" y="76200"/>
            <a:ext cx="12192000" cy="3938588"/>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12" name="PA_任意多边形 11"/>
          <p:cNvSpPr/>
          <p:nvPr>
            <p:custDataLst>
              <p:tags r:id="rId2"/>
            </p:custDataLst>
          </p:nvPr>
        </p:nvSpPr>
        <p:spPr>
          <a:xfrm>
            <a:off x="0" y="0"/>
            <a:ext cx="12192000" cy="3910013"/>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3076" name="PA_文本框 13"/>
          <p:cNvSpPr txBox="1"/>
          <p:nvPr>
            <p:custDataLst>
              <p:tags r:id="rId4"/>
            </p:custDataLst>
          </p:nvPr>
        </p:nvSpPr>
        <p:spPr>
          <a:xfrm>
            <a:off x="3070860" y="4210050"/>
            <a:ext cx="6050280" cy="1168400"/>
          </a:xfrm>
          <a:prstGeom prst="rect">
            <a:avLst/>
          </a:prstGeom>
          <a:noFill/>
          <a:ln w="9525">
            <a:noFill/>
          </a:ln>
        </p:spPr>
        <p:txBody>
          <a:bodyPr wrap="none" anchor="t">
            <a:spAutoFit/>
          </a:bodyPr>
          <a:p>
            <a:pPr lvl="0" indent="0" algn="ctr"/>
            <a:r>
              <a:rPr lang="zh-CN" altLang="en-US" sz="6600" b="1" dirty="0">
                <a:solidFill>
                  <a:schemeClr val="bg1"/>
                </a:solidFill>
                <a:latin typeface="Arial" panose="020B0604020202020204" pitchFamily="34" charset="0"/>
                <a:ea typeface="微软雅黑" panose="020B0503020204020204" charset="-122"/>
                <a:sym typeface="Arial" panose="020B0604020202020204" pitchFamily="34" charset="0"/>
              </a:rPr>
              <a:t>第八周学习报告</a:t>
            </a:r>
            <a:endParaRPr lang="zh-CN" altLang="en-US" sz="66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nvGrpSpPr>
          <p:cNvPr id="3077" name="PA_组合 1"/>
          <p:cNvGrpSpPr/>
          <p:nvPr/>
        </p:nvGrpSpPr>
        <p:grpSpPr>
          <a:xfrm>
            <a:off x="2206625" y="5508625"/>
            <a:ext cx="7778750" cy="484188"/>
            <a:chOff x="2206171" y="5546762"/>
            <a:chExt cx="7779658" cy="482812"/>
          </a:xfrm>
        </p:grpSpPr>
        <p:sp>
          <p:nvSpPr>
            <p:cNvPr id="16" name="圆角矩形 15"/>
            <p:cNvSpPr/>
            <p:nvPr/>
          </p:nvSpPr>
          <p:spPr>
            <a:xfrm>
              <a:off x="3947886" y="5546888"/>
              <a:ext cx="4296228" cy="4826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79" name="文本框 14"/>
            <p:cNvSpPr txBox="1"/>
            <p:nvPr/>
          </p:nvSpPr>
          <p:spPr>
            <a:xfrm>
              <a:off x="3186197" y="5546762"/>
              <a:ext cx="5819605" cy="459105"/>
            </a:xfrm>
            <a:prstGeom prst="rect">
              <a:avLst/>
            </a:prstGeom>
            <a:noFill/>
            <a:ln w="9525">
              <a:noFill/>
            </a:ln>
          </p:spPr>
          <p:txBody>
            <a:bodyPr wrap="square" lIns="91436" tIns="45718" rIns="91436" bIns="45718" anchor="t">
              <a:spAutoFit/>
            </a:bodyPr>
            <a:p>
              <a:pPr lvl="0" indent="0" algn="ctr"/>
              <a:r>
                <a:rPr lang="en-US" altLang="en-US" sz="2400" dirty="0">
                  <a:solidFill>
                    <a:schemeClr val="accent1"/>
                  </a:solidFill>
                  <a:latin typeface="Arial" panose="020B0604020202020204" pitchFamily="34" charset="0"/>
                  <a:ea typeface="微软雅黑" panose="020B0503020204020204" charset="-122"/>
                  <a:sym typeface="Arial" panose="020B0604020202020204" pitchFamily="34" charset="0"/>
                </a:rPr>
                <a:t>2017</a:t>
              </a:r>
              <a:r>
                <a:rPr lang="zh-CN" altLang="en-US" sz="2400" dirty="0">
                  <a:solidFill>
                    <a:schemeClr val="accent1"/>
                  </a:solidFill>
                  <a:latin typeface="Arial" panose="020B0604020202020204" pitchFamily="34" charset="0"/>
                  <a:ea typeface="微软雅黑" panose="020B0503020204020204" charset="-122"/>
                  <a:sym typeface="Arial" panose="020B0604020202020204" pitchFamily="34" charset="0"/>
                </a:rPr>
                <a:t>年秋《产业前沿》第二组</a:t>
              </a:r>
              <a:endParaRPr lang="zh-CN" altLang="en-US" sz="24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cxnSp>
          <p:nvCxnSpPr>
            <p:cNvPr id="18" name="直接连接符 17"/>
            <p:cNvCxnSpPr/>
            <p:nvPr/>
          </p:nvCxnSpPr>
          <p:spPr>
            <a:xfrm>
              <a:off x="8244114" y="5546702"/>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206171" y="5546702"/>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descr="微信图片_20171110144505"/>
          <p:cNvPicPr>
            <a:picLocks noChangeAspect="1"/>
          </p:cNvPicPr>
          <p:nvPr>
            <p:ph idx="1"/>
          </p:nvPr>
        </p:nvPicPr>
        <p:blipFill>
          <a:blip r:embed="rId1"/>
          <a:srcRect r="970" b="31423"/>
          <a:stretch>
            <a:fillRect/>
          </a:stretch>
        </p:blipFill>
        <p:spPr>
          <a:xfrm>
            <a:off x="29210" y="188595"/>
            <a:ext cx="5444452" cy="6480000"/>
          </a:xfrm>
          <a:prstGeom prst="rect">
            <a:avLst/>
          </a:prstGeom>
        </p:spPr>
      </p:pic>
      <p:cxnSp>
        <p:nvCxnSpPr>
          <p:cNvPr id="7" name="直接连接符 6"/>
          <p:cNvCxnSpPr/>
          <p:nvPr/>
        </p:nvCxnSpPr>
        <p:spPr>
          <a:xfrm flipV="1">
            <a:off x="1989455" y="4255135"/>
            <a:ext cx="2207895" cy="107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438515" y="2091055"/>
            <a:ext cx="914400" cy="3742055"/>
          </a:xfrm>
          <a:prstGeom prst="rect">
            <a:avLst/>
          </a:prstGeom>
          <a:noFill/>
        </p:spPr>
        <p:txBody>
          <a:bodyPr vert="eaVert" wrap="square" rtlCol="0">
            <a:spAutoFit/>
          </a:bodyPr>
          <a:p>
            <a:r>
              <a:rPr lang="zh-CN" altLang="en-US" sz="4800" b="1"/>
              <a:t>动力能源</a:t>
            </a:r>
            <a:endParaRPr lang="zh-CN" altLang="en-US" sz="4800" b="1"/>
          </a:p>
        </p:txBody>
      </p:sp>
      <p:cxnSp>
        <p:nvCxnSpPr>
          <p:cNvPr id="9" name="直接箭头连接符 8"/>
          <p:cNvCxnSpPr/>
          <p:nvPr/>
        </p:nvCxnSpPr>
        <p:spPr>
          <a:xfrm flipV="1">
            <a:off x="4164330" y="2906395"/>
            <a:ext cx="4133215" cy="137033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6"/>
          <p:cNvSpPr>
            <a:spLocks noChangeArrowheads="1"/>
          </p:cNvSpPr>
          <p:nvPr/>
        </p:nvSpPr>
        <p:spPr bwMode="auto">
          <a:xfrm>
            <a:off x="2615796" y="2936512"/>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5" name="椭圆 27"/>
          <p:cNvSpPr>
            <a:spLocks noChangeArrowheads="1"/>
          </p:cNvSpPr>
          <p:nvPr/>
        </p:nvSpPr>
        <p:spPr bwMode="auto">
          <a:xfrm>
            <a:off x="2043026" y="2889840"/>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6"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20802" y="2845196"/>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0"/>
          <p:cNvSpPr>
            <a:spLocks noChangeArrowheads="1"/>
          </p:cNvSpPr>
          <p:nvPr/>
        </p:nvSpPr>
        <p:spPr bwMode="auto">
          <a:xfrm>
            <a:off x="2052536" y="2919427"/>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2</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8" name="TextBox 31"/>
          <p:cNvSpPr>
            <a:spLocks noChangeArrowheads="1"/>
          </p:cNvSpPr>
          <p:nvPr/>
        </p:nvSpPr>
        <p:spPr bwMode="auto">
          <a:xfrm>
            <a:off x="3074615" y="3009729"/>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空气</a:t>
            </a:r>
            <a:r>
              <a:rPr lang="zh-CN" altLang="en-US" b="1" dirty="0" smtClean="0">
                <a:solidFill>
                  <a:srgbClr val="4C3A00"/>
                </a:solidFill>
                <a:ea typeface="微软雅黑" panose="020B0503020204020204" charset="-122"/>
                <a:sym typeface="Arial" panose="020B0604020202020204" pitchFamily="34" charset="0"/>
              </a:rPr>
              <a:t>储能式驱动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9" name="圆角矩形 26"/>
          <p:cNvSpPr>
            <a:spLocks noChangeArrowheads="1"/>
          </p:cNvSpPr>
          <p:nvPr/>
        </p:nvSpPr>
        <p:spPr bwMode="auto">
          <a:xfrm>
            <a:off x="2646879" y="3965489"/>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10" name="椭圆 27"/>
          <p:cNvSpPr>
            <a:spLocks noChangeArrowheads="1"/>
          </p:cNvSpPr>
          <p:nvPr/>
        </p:nvSpPr>
        <p:spPr bwMode="auto">
          <a:xfrm>
            <a:off x="2053154" y="3919452"/>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11"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30930" y="3874808"/>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30"/>
          <p:cNvSpPr>
            <a:spLocks noChangeArrowheads="1"/>
          </p:cNvSpPr>
          <p:nvPr/>
        </p:nvSpPr>
        <p:spPr bwMode="auto">
          <a:xfrm>
            <a:off x="2062664" y="3949039"/>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3</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13" name="TextBox 31"/>
          <p:cNvSpPr>
            <a:spLocks noChangeArrowheads="1"/>
          </p:cNvSpPr>
          <p:nvPr/>
        </p:nvSpPr>
        <p:spPr bwMode="auto">
          <a:xfrm>
            <a:off x="3084743" y="4039341"/>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静电</a:t>
            </a:r>
            <a:r>
              <a:rPr lang="zh-CN" altLang="en-US" b="1" dirty="0" smtClean="0">
                <a:solidFill>
                  <a:srgbClr val="4C3A00"/>
                </a:solidFill>
                <a:ea typeface="微软雅黑" panose="020B0503020204020204" charset="-122"/>
                <a:sym typeface="Arial" panose="020B0604020202020204" pitchFamily="34" charset="0"/>
              </a:rPr>
              <a:t>储能式驱动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14" name="圆角矩形 26"/>
          <p:cNvSpPr>
            <a:spLocks noChangeArrowheads="1"/>
          </p:cNvSpPr>
          <p:nvPr/>
        </p:nvSpPr>
        <p:spPr bwMode="auto">
          <a:xfrm>
            <a:off x="2628309" y="5042548"/>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15" name="椭圆 27"/>
          <p:cNvSpPr>
            <a:spLocks noChangeArrowheads="1"/>
          </p:cNvSpPr>
          <p:nvPr/>
        </p:nvSpPr>
        <p:spPr bwMode="auto">
          <a:xfrm>
            <a:off x="2034584" y="4996511"/>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16"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12360" y="4951867"/>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0"/>
          <p:cNvSpPr>
            <a:spLocks noChangeArrowheads="1"/>
          </p:cNvSpPr>
          <p:nvPr/>
        </p:nvSpPr>
        <p:spPr bwMode="auto">
          <a:xfrm>
            <a:off x="2044094" y="5026098"/>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4</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18" name="TextBox 31"/>
          <p:cNvSpPr>
            <a:spLocks noChangeArrowheads="1"/>
          </p:cNvSpPr>
          <p:nvPr/>
        </p:nvSpPr>
        <p:spPr bwMode="auto">
          <a:xfrm>
            <a:off x="3066173" y="5116400"/>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重力势能</a:t>
            </a:r>
            <a:r>
              <a:rPr lang="zh-CN" altLang="en-US" b="1" dirty="0" smtClean="0">
                <a:solidFill>
                  <a:srgbClr val="4C3A00"/>
                </a:solidFill>
                <a:ea typeface="微软雅黑" panose="020B0503020204020204" charset="-122"/>
                <a:sym typeface="Arial" panose="020B0604020202020204" pitchFamily="34" charset="0"/>
              </a:rPr>
              <a:t>储能式驱动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19" name="圆角矩形 26"/>
          <p:cNvSpPr>
            <a:spLocks noChangeArrowheads="1"/>
          </p:cNvSpPr>
          <p:nvPr/>
        </p:nvSpPr>
        <p:spPr bwMode="auto">
          <a:xfrm>
            <a:off x="2646879" y="1939539"/>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20" name="椭圆 27"/>
          <p:cNvSpPr>
            <a:spLocks noChangeArrowheads="1"/>
          </p:cNvSpPr>
          <p:nvPr/>
        </p:nvSpPr>
        <p:spPr bwMode="auto">
          <a:xfrm>
            <a:off x="2053154" y="1893502"/>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21"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30930" y="1848858"/>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30"/>
          <p:cNvSpPr>
            <a:spLocks noChangeArrowheads="1"/>
          </p:cNvSpPr>
          <p:nvPr/>
        </p:nvSpPr>
        <p:spPr bwMode="auto">
          <a:xfrm>
            <a:off x="2062664" y="1923089"/>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a:solidFill>
                  <a:srgbClr val="D69E00"/>
                </a:solidFill>
                <a:latin typeface="浪漫雅圆" charset="-122"/>
                <a:ea typeface="微软雅黑" panose="020B0503020204020204" charset="-122"/>
                <a:sym typeface="浪漫雅圆" charset="-122"/>
              </a:rPr>
              <a:t>1</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23" name="TextBox 31"/>
          <p:cNvSpPr>
            <a:spLocks noChangeArrowheads="1"/>
          </p:cNvSpPr>
          <p:nvPr/>
        </p:nvSpPr>
        <p:spPr bwMode="auto">
          <a:xfrm>
            <a:off x="3084743" y="2013391"/>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solidFill>
                  <a:srgbClr val="4C3A00"/>
                </a:solidFill>
                <a:ea typeface="微软雅黑" panose="020B0503020204020204" charset="-122"/>
                <a:sym typeface="Arial" panose="020B0604020202020204" pitchFamily="34" charset="0"/>
              </a:rPr>
              <a:t>弹簧储能式驱动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24" name="圆角矩形 26"/>
          <p:cNvSpPr>
            <a:spLocks noChangeArrowheads="1"/>
          </p:cNvSpPr>
          <p:nvPr/>
        </p:nvSpPr>
        <p:spPr bwMode="auto">
          <a:xfrm>
            <a:off x="7091606" y="2010228"/>
            <a:ext cx="2694231" cy="517037"/>
          </a:xfrm>
          <a:prstGeom prst="roundRect">
            <a:avLst>
              <a:gd name="adj" fmla="val 987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25" name="椭圆 27"/>
          <p:cNvSpPr>
            <a:spLocks noChangeArrowheads="1"/>
          </p:cNvSpPr>
          <p:nvPr/>
        </p:nvSpPr>
        <p:spPr bwMode="auto">
          <a:xfrm>
            <a:off x="6497881" y="1964191"/>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26"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75657" y="1919547"/>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0"/>
          <p:cNvSpPr>
            <a:spLocks noChangeArrowheads="1"/>
          </p:cNvSpPr>
          <p:nvPr/>
        </p:nvSpPr>
        <p:spPr bwMode="auto">
          <a:xfrm>
            <a:off x="6507391" y="1993778"/>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a:solidFill>
                  <a:srgbClr val="D69E00"/>
                </a:solidFill>
                <a:latin typeface="浪漫雅圆" charset="-122"/>
                <a:ea typeface="微软雅黑" panose="020B0503020204020204" charset="-122"/>
                <a:sym typeface="浪漫雅圆" charset="-122"/>
              </a:rPr>
              <a:t>1</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28" name="TextBox 31"/>
          <p:cNvSpPr>
            <a:spLocks noChangeArrowheads="1"/>
          </p:cNvSpPr>
          <p:nvPr/>
        </p:nvSpPr>
        <p:spPr bwMode="auto">
          <a:xfrm>
            <a:off x="7529470" y="2084080"/>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液压</a:t>
            </a:r>
            <a:r>
              <a:rPr lang="zh-CN" altLang="en-US" b="1" dirty="0" smtClean="0">
                <a:solidFill>
                  <a:srgbClr val="4C3A00"/>
                </a:solidFill>
                <a:ea typeface="微软雅黑" panose="020B0503020204020204" charset="-122"/>
                <a:sym typeface="Arial" panose="020B0604020202020204" pitchFamily="34" charset="0"/>
              </a:rPr>
              <a:t>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29" name="圆角矩形 26"/>
          <p:cNvSpPr>
            <a:spLocks noChangeArrowheads="1"/>
          </p:cNvSpPr>
          <p:nvPr/>
        </p:nvSpPr>
        <p:spPr bwMode="auto">
          <a:xfrm>
            <a:off x="7113830" y="3056972"/>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30" name="椭圆 27"/>
          <p:cNvSpPr>
            <a:spLocks noChangeArrowheads="1"/>
          </p:cNvSpPr>
          <p:nvPr/>
        </p:nvSpPr>
        <p:spPr bwMode="auto">
          <a:xfrm>
            <a:off x="6520105" y="3010935"/>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31"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97881" y="2966291"/>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0"/>
          <p:cNvSpPr>
            <a:spLocks noChangeArrowheads="1"/>
          </p:cNvSpPr>
          <p:nvPr/>
        </p:nvSpPr>
        <p:spPr bwMode="auto">
          <a:xfrm>
            <a:off x="6529615" y="3040522"/>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2</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33" name="TextBox 31"/>
          <p:cNvSpPr>
            <a:spLocks noChangeArrowheads="1"/>
          </p:cNvSpPr>
          <p:nvPr/>
        </p:nvSpPr>
        <p:spPr bwMode="auto">
          <a:xfrm>
            <a:off x="7551694" y="3130824"/>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电机</a:t>
            </a:r>
            <a:r>
              <a:rPr lang="zh-CN" altLang="en-US" b="1" dirty="0" smtClean="0">
                <a:solidFill>
                  <a:srgbClr val="4C3A00"/>
                </a:solidFill>
                <a:ea typeface="微软雅黑" panose="020B0503020204020204" charset="-122"/>
                <a:sym typeface="Arial" panose="020B0604020202020204" pitchFamily="34" charset="0"/>
              </a:rPr>
              <a:t>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34" name="圆角矩形 26"/>
          <p:cNvSpPr>
            <a:spLocks noChangeArrowheads="1"/>
          </p:cNvSpPr>
          <p:nvPr/>
        </p:nvSpPr>
        <p:spPr bwMode="auto">
          <a:xfrm>
            <a:off x="7113830" y="4056516"/>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35" name="椭圆 27"/>
          <p:cNvSpPr>
            <a:spLocks noChangeArrowheads="1"/>
          </p:cNvSpPr>
          <p:nvPr/>
        </p:nvSpPr>
        <p:spPr bwMode="auto">
          <a:xfrm>
            <a:off x="6520105" y="4010479"/>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36"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97881" y="3965835"/>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0"/>
          <p:cNvSpPr>
            <a:spLocks noChangeArrowheads="1"/>
          </p:cNvSpPr>
          <p:nvPr/>
        </p:nvSpPr>
        <p:spPr bwMode="auto">
          <a:xfrm>
            <a:off x="6529615" y="4040066"/>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3</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38" name="TextBox 31"/>
          <p:cNvSpPr>
            <a:spLocks noChangeArrowheads="1"/>
          </p:cNvSpPr>
          <p:nvPr/>
        </p:nvSpPr>
        <p:spPr bwMode="auto">
          <a:xfrm>
            <a:off x="7551694" y="4130368"/>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气压</a:t>
            </a:r>
            <a:r>
              <a:rPr lang="zh-CN" altLang="en-US" b="1" dirty="0" smtClean="0">
                <a:solidFill>
                  <a:srgbClr val="4C3A00"/>
                </a:solidFill>
                <a:ea typeface="微软雅黑" panose="020B0503020204020204" charset="-122"/>
                <a:sym typeface="Arial" panose="020B0604020202020204" pitchFamily="34" charset="0"/>
              </a:rPr>
              <a:t>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39" name="圆角矩形 26"/>
          <p:cNvSpPr>
            <a:spLocks noChangeArrowheads="1"/>
          </p:cNvSpPr>
          <p:nvPr/>
        </p:nvSpPr>
        <p:spPr bwMode="auto">
          <a:xfrm>
            <a:off x="7145564" y="5114961"/>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40" name="椭圆 27"/>
          <p:cNvSpPr>
            <a:spLocks noChangeArrowheads="1"/>
          </p:cNvSpPr>
          <p:nvPr/>
        </p:nvSpPr>
        <p:spPr bwMode="auto">
          <a:xfrm>
            <a:off x="6551839" y="5068924"/>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41"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29615" y="5024280"/>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0"/>
          <p:cNvSpPr>
            <a:spLocks noChangeArrowheads="1"/>
          </p:cNvSpPr>
          <p:nvPr/>
        </p:nvSpPr>
        <p:spPr bwMode="auto">
          <a:xfrm>
            <a:off x="6561349" y="5098511"/>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4</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43" name="TextBox 31"/>
          <p:cNvSpPr>
            <a:spLocks noChangeArrowheads="1"/>
          </p:cNvSpPr>
          <p:nvPr/>
        </p:nvSpPr>
        <p:spPr bwMode="auto">
          <a:xfrm>
            <a:off x="7583428" y="5188813"/>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内燃机</a:t>
            </a:r>
            <a:r>
              <a:rPr lang="zh-CN" altLang="en-US" b="1" dirty="0" smtClean="0">
                <a:solidFill>
                  <a:srgbClr val="4C3A00"/>
                </a:solidFill>
                <a:ea typeface="微软雅黑" panose="020B0503020204020204" charset="-122"/>
                <a:sym typeface="Arial" panose="020B0604020202020204" pitchFamily="34" charset="0"/>
              </a:rPr>
              <a:t>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44" name="圆角矩形 26"/>
          <p:cNvSpPr>
            <a:spLocks noChangeArrowheads="1"/>
          </p:cNvSpPr>
          <p:nvPr/>
        </p:nvSpPr>
        <p:spPr bwMode="auto">
          <a:xfrm>
            <a:off x="2625861" y="6068151"/>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45" name="椭圆 27"/>
          <p:cNvSpPr>
            <a:spLocks noChangeArrowheads="1"/>
          </p:cNvSpPr>
          <p:nvPr/>
        </p:nvSpPr>
        <p:spPr bwMode="auto">
          <a:xfrm>
            <a:off x="2032136" y="6022114"/>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46"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09912" y="5977470"/>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30"/>
          <p:cNvSpPr>
            <a:spLocks noChangeArrowheads="1"/>
          </p:cNvSpPr>
          <p:nvPr/>
        </p:nvSpPr>
        <p:spPr bwMode="auto">
          <a:xfrm>
            <a:off x="2041646" y="6051701"/>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5</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48" name="TextBox 31"/>
          <p:cNvSpPr>
            <a:spLocks noChangeArrowheads="1"/>
          </p:cNvSpPr>
          <p:nvPr/>
        </p:nvSpPr>
        <p:spPr bwMode="auto">
          <a:xfrm>
            <a:off x="3063725" y="6142003"/>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气动肌肉</a:t>
            </a:r>
            <a:r>
              <a:rPr lang="zh-CN" altLang="en-US" b="1" dirty="0" smtClean="0">
                <a:solidFill>
                  <a:srgbClr val="4C3A00"/>
                </a:solidFill>
                <a:ea typeface="微软雅黑" panose="020B0503020204020204" charset="-122"/>
                <a:sym typeface="Arial" panose="020B0604020202020204" pitchFamily="34" charset="0"/>
              </a:rPr>
              <a:t>储能式驱动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pic>
        <p:nvPicPr>
          <p:cNvPr id="49" name="图片 18"/>
          <p:cNvPicPr>
            <a:picLocks noChangeAspect="1" noChangeArrowheads="1"/>
          </p:cNvPicPr>
          <p:nvPr/>
        </p:nvPicPr>
        <p:blipFill>
          <a:blip r:embed="rId2">
            <a:extLst>
              <a:ext uri="{28A0092B-C50C-407E-A947-70E740481C1C}">
                <a14:useLocalDpi xmlns:a14="http://schemas.microsoft.com/office/drawing/2010/main" val="0"/>
              </a:ext>
            </a:extLst>
          </a:blip>
          <a:srcRect l="1781" t="31279" r="14046" b="18431"/>
          <a:stretch>
            <a:fillRect/>
          </a:stretch>
        </p:blipFill>
        <p:spPr bwMode="auto">
          <a:xfrm>
            <a:off x="-351693" y="70511"/>
            <a:ext cx="6315441" cy="168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p:cNvSpPr>
            <a:spLocks noChangeArrowheads="1"/>
          </p:cNvSpPr>
          <p:nvPr/>
        </p:nvSpPr>
        <p:spPr bwMode="auto">
          <a:xfrm flipH="1">
            <a:off x="2239073" y="719211"/>
            <a:ext cx="286595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800" b="1" dirty="0">
                <a:solidFill>
                  <a:schemeClr val="tx1"/>
                </a:solidFill>
                <a:latin typeface="Arial Rounded MT Bold" panose="020F0704030504030204" pitchFamily="34" charset="0"/>
                <a:ea typeface="微软雅黑" panose="020B0503020204020204" charset="-122"/>
                <a:sym typeface="Times New Roman" panose="02020603050405020304" pitchFamily="18" charset="0"/>
              </a:rPr>
              <a:t>自</a:t>
            </a:r>
            <a:r>
              <a:rPr lang="zh-CN" altLang="en-US" sz="2800" b="1" dirty="0" smtClean="0">
                <a:solidFill>
                  <a:schemeClr val="tx1"/>
                </a:solidFill>
                <a:latin typeface="Arial Rounded MT Bold" panose="020F0704030504030204" pitchFamily="34" charset="0"/>
                <a:ea typeface="微软雅黑" panose="020B0503020204020204" charset="-122"/>
                <a:sym typeface="Times New Roman" panose="02020603050405020304" pitchFamily="18" charset="0"/>
              </a:rPr>
              <a:t>驱动不耗能型</a:t>
            </a:r>
            <a:endParaRPr lang="zh-CN" altLang="en-US" sz="2800" b="1" dirty="0" smtClean="0">
              <a:solidFill>
                <a:schemeClr val="tx1"/>
              </a:solidFill>
              <a:latin typeface="Arial Rounded MT Bold" panose="020F0704030504030204" pitchFamily="34" charset="0"/>
              <a:ea typeface="微软雅黑" panose="020B0503020204020204" charset="-122"/>
              <a:sym typeface="Times New Roman" panose="02020603050405020304" pitchFamily="18" charset="0"/>
            </a:endParaRPr>
          </a:p>
        </p:txBody>
      </p:sp>
      <p:pic>
        <p:nvPicPr>
          <p:cNvPr id="53" name="图片 18"/>
          <p:cNvPicPr>
            <a:picLocks noChangeAspect="1" noChangeArrowheads="1"/>
          </p:cNvPicPr>
          <p:nvPr/>
        </p:nvPicPr>
        <p:blipFill>
          <a:blip r:embed="rId2">
            <a:extLst>
              <a:ext uri="{28A0092B-C50C-407E-A947-70E740481C1C}">
                <a14:useLocalDpi xmlns:a14="http://schemas.microsoft.com/office/drawing/2010/main" val="0"/>
              </a:ext>
            </a:extLst>
          </a:blip>
          <a:srcRect l="1781" t="31279" r="14046" b="18431"/>
          <a:stretch>
            <a:fillRect/>
          </a:stretch>
        </p:blipFill>
        <p:spPr bwMode="auto">
          <a:xfrm rot="10800000">
            <a:off x="5896693" y="70598"/>
            <a:ext cx="6315441" cy="168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9"/>
          <p:cNvSpPr>
            <a:spLocks noChangeArrowheads="1"/>
          </p:cNvSpPr>
          <p:nvPr/>
        </p:nvSpPr>
        <p:spPr bwMode="auto">
          <a:xfrm flipH="1">
            <a:off x="6934399" y="695691"/>
            <a:ext cx="3053091"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800" b="1" dirty="0">
                <a:solidFill>
                  <a:schemeClr val="tx1"/>
                </a:solidFill>
                <a:latin typeface="Arial Rounded MT Bold" panose="020F0704030504030204" pitchFamily="34" charset="0"/>
                <a:ea typeface="微软雅黑" panose="020B0503020204020204" charset="-122"/>
                <a:sym typeface="Times New Roman" panose="02020603050405020304" pitchFamily="18" charset="0"/>
              </a:rPr>
              <a:t>外力</a:t>
            </a:r>
            <a:r>
              <a:rPr lang="zh-CN" altLang="en-US" sz="2800" b="1" dirty="0" smtClean="0">
                <a:solidFill>
                  <a:schemeClr val="tx1"/>
                </a:solidFill>
                <a:latin typeface="Arial Rounded MT Bold" panose="020F0704030504030204" pitchFamily="34" charset="0"/>
                <a:ea typeface="微软雅黑" panose="020B0503020204020204" charset="-122"/>
                <a:sym typeface="Times New Roman" panose="02020603050405020304" pitchFamily="18" charset="0"/>
              </a:rPr>
              <a:t>驱动耗能型</a:t>
            </a:r>
            <a:endParaRPr lang="zh-CN" altLang="en-US" sz="2800" b="1" dirty="0" smtClean="0">
              <a:solidFill>
                <a:schemeClr val="tx1"/>
              </a:solidFill>
              <a:latin typeface="Arial Rounded MT Bold" panose="020F0704030504030204" pitchFamily="34" charset="0"/>
              <a:ea typeface="微软雅黑" panose="020B0503020204020204" charset="-122"/>
              <a:sym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cross">
          <a:fgClr>
            <a:srgbClr val="F2F2F2"/>
          </a:fgClr>
          <a:bgClr>
            <a:schemeClr val="bg1"/>
          </a:bgClr>
        </a:pattFill>
        <a:effectLst/>
      </p:bgPr>
    </p:bg>
    <p:spTree>
      <p:nvGrpSpPr>
        <p:cNvPr id="1" name=""/>
        <p:cNvGrpSpPr/>
        <p:nvPr/>
      </p:nvGrpSpPr>
      <p:grpSpPr/>
      <p:pic>
        <p:nvPicPr>
          <p:cNvPr id="21506" name="图片 22"/>
          <p:cNvPicPr>
            <a:picLocks noChangeAspect="1"/>
          </p:cNvPicPr>
          <p:nvPr/>
        </p:nvPicPr>
        <p:blipFill>
          <a:blip r:embed="rId1"/>
          <a:stretch>
            <a:fillRect/>
          </a:stretch>
        </p:blipFill>
        <p:spPr>
          <a:xfrm>
            <a:off x="20638" y="4763"/>
            <a:ext cx="12171362" cy="6853237"/>
          </a:xfrm>
          <a:prstGeom prst="rect">
            <a:avLst/>
          </a:prstGeom>
          <a:noFill/>
          <a:ln w="9525">
            <a:noFill/>
          </a:ln>
        </p:spPr>
      </p:pic>
      <p:sp>
        <p:nvSpPr>
          <p:cNvPr id="27" name="任意多边形 26"/>
          <p:cNvSpPr/>
          <p:nvPr/>
        </p:nvSpPr>
        <p:spPr>
          <a:xfrm>
            <a:off x="95250" y="0"/>
            <a:ext cx="7886700"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 name="任意多边形 25"/>
          <p:cNvSpPr/>
          <p:nvPr/>
        </p:nvSpPr>
        <p:spPr>
          <a:xfrm>
            <a:off x="0" y="0"/>
            <a:ext cx="7886700"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509" name="文本框 27"/>
          <p:cNvSpPr txBox="1"/>
          <p:nvPr/>
        </p:nvSpPr>
        <p:spPr>
          <a:xfrm>
            <a:off x="342900" y="2074863"/>
            <a:ext cx="6327775" cy="1862137"/>
          </a:xfrm>
          <a:prstGeom prst="rect">
            <a:avLst/>
          </a:prstGeom>
          <a:noFill/>
          <a:ln w="9525">
            <a:noFill/>
          </a:ln>
        </p:spPr>
        <p:txBody>
          <a:bodyPr wrap="none" anchor="t">
            <a:spAutoFit/>
          </a:bodyPr>
          <a:p>
            <a:pPr lvl="0" indent="0"/>
            <a:r>
              <a:rPr lang="en-US" altLang="zh-CN" sz="11500" b="1" dirty="0">
                <a:solidFill>
                  <a:schemeClr val="bg1"/>
                </a:solidFill>
                <a:latin typeface="Arial" panose="020B0604020202020204" pitchFamily="34" charset="0"/>
                <a:ea typeface="微软雅黑" panose="020B0503020204020204" charset="-122"/>
              </a:rPr>
              <a:t>THANKS</a:t>
            </a:r>
            <a:endParaRPr lang="zh-CN" altLang="en-US" sz="11500" b="1" dirty="0">
              <a:solidFill>
                <a:schemeClr val="bg1"/>
              </a:solidFill>
              <a:latin typeface="Arial" panose="020B0604020202020204" pitchFamily="34" charset="0"/>
              <a:ea typeface="微软雅黑" panose="020B0503020204020204" charset="-122"/>
            </a:endParaRPr>
          </a:p>
        </p:txBody>
      </p:sp>
      <p:sp>
        <p:nvSpPr>
          <p:cNvPr id="29" name="文本框 28"/>
          <p:cNvSpPr txBox="1"/>
          <p:nvPr/>
        </p:nvSpPr>
        <p:spPr>
          <a:xfrm>
            <a:off x="522288" y="3656013"/>
            <a:ext cx="5969000" cy="584200"/>
          </a:xfrm>
          <a:prstGeom prst="rect">
            <a:avLst/>
          </a:prstGeom>
          <a:noFill/>
        </p:spPr>
        <p:txBody>
          <a:bodyPr wrap="none" rtlCol="0">
            <a:spAutoFit/>
          </a:bodyPr>
          <a:lstStyle/>
          <a:p>
            <a:pPr fontAlgn="auto"/>
            <a:r>
              <a:rPr lang="zh-CN" altLang="en-US" sz="3200" b="1" strike="noStrike" kern="2500" spc="600" noProof="1" dirty="0">
                <a:solidFill>
                  <a:schemeClr val="bg1"/>
                </a:solidFill>
                <a:latin typeface="+mn-lt"/>
                <a:ea typeface="+mn-ea"/>
                <a:cs typeface="+mn-cs"/>
              </a:rPr>
              <a:t>感   谢   您   的   聆   听</a:t>
            </a:r>
            <a:endParaRPr lang="zh-CN" altLang="en-US" sz="3200" b="1" strike="noStrike" kern="2500" spc="600" noProof="1" dirty="0">
              <a:solidFill>
                <a:schemeClr val="bg1"/>
              </a:solidFill>
            </a:endParaRPr>
          </a:p>
        </p:txBody>
      </p:sp>
    </p:spTree>
  </p:cSld>
  <p:clrMapOvr>
    <a:masterClrMapping/>
  </p:clrMapOvr>
  <p:transition spd="slow">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descr="微信图片_20171110144505"/>
          <p:cNvPicPr>
            <a:picLocks noChangeAspect="1"/>
          </p:cNvPicPr>
          <p:nvPr>
            <p:ph idx="1"/>
          </p:nvPr>
        </p:nvPicPr>
        <p:blipFill>
          <a:blip r:embed="rId1"/>
          <a:srcRect r="970" b="31423"/>
          <a:stretch>
            <a:fillRect/>
          </a:stretch>
        </p:blipFill>
        <p:spPr>
          <a:xfrm>
            <a:off x="29210" y="188595"/>
            <a:ext cx="5444452" cy="6480000"/>
          </a:xfrm>
          <a:prstGeom prst="rect">
            <a:avLst/>
          </a:prstGeom>
        </p:spPr>
      </p:pic>
      <p:cxnSp>
        <p:nvCxnSpPr>
          <p:cNvPr id="7" name="直接连接符 6"/>
          <p:cNvCxnSpPr/>
          <p:nvPr/>
        </p:nvCxnSpPr>
        <p:spPr>
          <a:xfrm flipV="1">
            <a:off x="1967865" y="4613910"/>
            <a:ext cx="2207895" cy="107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387080" y="2040890"/>
            <a:ext cx="965835" cy="3792220"/>
          </a:xfrm>
          <a:prstGeom prst="rect">
            <a:avLst/>
          </a:prstGeom>
          <a:noFill/>
        </p:spPr>
        <p:txBody>
          <a:bodyPr vert="eaVert" wrap="square" rtlCol="0">
            <a:spAutoFit/>
          </a:bodyPr>
          <a:p>
            <a:r>
              <a:rPr lang="zh-CN" altLang="en-US" sz="4800" b="1"/>
              <a:t>控制</a:t>
            </a:r>
            <a:endParaRPr lang="zh-CN" altLang="en-US" sz="4800" b="1"/>
          </a:p>
        </p:txBody>
      </p:sp>
      <p:cxnSp>
        <p:nvCxnSpPr>
          <p:cNvPr id="9" name="直接箭头连接符 8"/>
          <p:cNvCxnSpPr/>
          <p:nvPr/>
        </p:nvCxnSpPr>
        <p:spPr>
          <a:xfrm flipV="1">
            <a:off x="4099560" y="2906395"/>
            <a:ext cx="4197985" cy="17183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 2"/>
          <p:cNvSpPr/>
          <p:nvPr/>
        </p:nvSpPr>
        <p:spPr>
          <a:xfrm>
            <a:off x="912813" y="1143000"/>
            <a:ext cx="10364788" cy="10144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scene3d>
              <a:camera prst="orthographicFront"/>
              <a:lightRig rig="threePt" dir="t"/>
            </a:scene3d>
          </a:bodyPr>
          <a:lstStyle/>
          <a:p>
            <a:pPr algn="ctr" fontAlgn="auto"/>
            <a:endParaRPr lang="zh-CN" altLang="en-US" sz="2800" strike="noStrike" noProof="1" dirty="0">
              <a:ln w="22225">
                <a:solidFill>
                  <a:schemeClr val="accent2"/>
                </a:solidFill>
                <a:prstDash val="solid"/>
              </a:ln>
              <a:solidFill>
                <a:schemeClr val="accent2">
                  <a:lumMod val="40000"/>
                  <a:lumOff val="60000"/>
                </a:schemeClr>
              </a:solidFill>
              <a:effectLst/>
            </a:endParaRPr>
          </a:p>
        </p:txBody>
      </p:sp>
      <p:graphicFrame>
        <p:nvGraphicFramePr>
          <p:cNvPr id="4" name="内容占位符 3"/>
          <p:cNvGraphicFramePr>
            <a:graphicFrameLocks noGrp="1"/>
          </p:cNvGraphicFramePr>
          <p:nvPr>
            <p:ph sz="quarter" idx="13"/>
          </p:nvPr>
        </p:nvGraphicFramePr>
        <p:xfrm>
          <a:off x="916940" y="2253827"/>
          <a:ext cx="10363200" cy="34247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圆角矩形 5"/>
          <p:cNvSpPr/>
          <p:nvPr/>
        </p:nvSpPr>
        <p:spPr>
          <a:xfrm>
            <a:off x="914400" y="44450"/>
            <a:ext cx="10363200" cy="10128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scene3d>
              <a:camera prst="orthographicFront"/>
              <a:lightRig rig="threePt" dir="t"/>
            </a:scene3d>
          </a:bodyPr>
          <a:lstStyle/>
          <a:p>
            <a:pPr algn="ctr" fontAlgn="auto"/>
            <a:endParaRPr lang="zh-CN" altLang="en-US" sz="2800" strike="noStrike" noProof="1" dirty="0">
              <a:ln w="22225">
                <a:solidFill>
                  <a:schemeClr val="accent2"/>
                </a:solidFill>
                <a:prstDash val="solid"/>
              </a:ln>
              <a:solidFill>
                <a:schemeClr val="accent2">
                  <a:lumMod val="40000"/>
                  <a:lumOff val="60000"/>
                </a:schemeClr>
              </a:solidFill>
              <a:effectLst/>
            </a:endParaRPr>
          </a:p>
        </p:txBody>
      </p:sp>
      <p:sp>
        <p:nvSpPr>
          <p:cNvPr id="7" name="圆角矩形 6"/>
          <p:cNvSpPr/>
          <p:nvPr/>
        </p:nvSpPr>
        <p:spPr>
          <a:xfrm>
            <a:off x="915988" y="5791200"/>
            <a:ext cx="10364788" cy="971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endParaRPr lang="zh-CN" altLang="en-US" sz="2800" strike="noStrike" noProof="1"/>
          </a:p>
        </p:txBody>
      </p:sp>
      <p:sp>
        <p:nvSpPr>
          <p:cNvPr id="8" name="椭圆 7"/>
          <p:cNvSpPr/>
          <p:nvPr/>
        </p:nvSpPr>
        <p:spPr>
          <a:xfrm>
            <a:off x="1044575" y="114300"/>
            <a:ext cx="873125" cy="87312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fontAlgn="auto"/>
            <a:r>
              <a:rPr lang="zh-CN" altLang="en-US" sz="1400" b="1" strike="noStrike" noProof="1" dirty="0">
                <a:latin typeface="微软雅黑" panose="020B0503020204020204" charset="-122"/>
                <a:ea typeface="微软雅黑" panose="020B0503020204020204" charset="-122"/>
              </a:rPr>
              <a:t>背景</a:t>
            </a:r>
            <a:endParaRPr lang="zh-CN" altLang="en-US" sz="1400" b="1" strike="noStrike" noProof="1" dirty="0">
              <a:latin typeface="微软雅黑" panose="020B0503020204020204" charset="-122"/>
              <a:ea typeface="微软雅黑" panose="020B0503020204020204" charset="-122"/>
            </a:endParaRPr>
          </a:p>
        </p:txBody>
      </p:sp>
      <p:sp>
        <p:nvSpPr>
          <p:cNvPr id="9" name="椭圆 8"/>
          <p:cNvSpPr/>
          <p:nvPr/>
        </p:nvSpPr>
        <p:spPr>
          <a:xfrm>
            <a:off x="1044575" y="1212850"/>
            <a:ext cx="873125" cy="87312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fontAlgn="auto"/>
            <a:r>
              <a:rPr lang="zh-CN" altLang="en-US" sz="1400" b="1" strike="noStrike" noProof="1" dirty="0">
                <a:latin typeface="微软雅黑" panose="020B0503020204020204" charset="-122"/>
                <a:ea typeface="微软雅黑" panose="020B0503020204020204" charset="-122"/>
              </a:rPr>
              <a:t>目标</a:t>
            </a:r>
            <a:endParaRPr lang="zh-CN" altLang="en-US" sz="1400" b="1" strike="noStrike" noProof="1" dirty="0">
              <a:latin typeface="微软雅黑" panose="020B0503020204020204" charset="-122"/>
              <a:ea typeface="微软雅黑" panose="020B0503020204020204" charset="-122"/>
            </a:endParaRPr>
          </a:p>
        </p:txBody>
      </p:sp>
      <p:sp>
        <p:nvSpPr>
          <p:cNvPr id="10" name="椭圆 9"/>
          <p:cNvSpPr/>
          <p:nvPr/>
        </p:nvSpPr>
        <p:spPr>
          <a:xfrm>
            <a:off x="1044575" y="5821363"/>
            <a:ext cx="873125" cy="87471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fontAlgn="auto"/>
            <a:r>
              <a:rPr lang="zh-CN" altLang="en-US" sz="1400" b="1" strike="noStrike" noProof="1" dirty="0" smtClean="0">
                <a:latin typeface="微软雅黑" panose="020B0503020204020204" charset="-122"/>
                <a:ea typeface="微软雅黑" panose="020B0503020204020204" charset="-122"/>
              </a:rPr>
              <a:t>外部因素</a:t>
            </a:r>
            <a:endParaRPr lang="zh-CN" altLang="en-US" sz="1400" b="1" strike="noStrike" noProof="1" dirty="0" smtClean="0">
              <a:latin typeface="微软雅黑" panose="020B0503020204020204" charset="-122"/>
              <a:ea typeface="微软雅黑" panose="020B0503020204020204" charset="-122"/>
            </a:endParaRPr>
          </a:p>
        </p:txBody>
      </p:sp>
      <p:sp>
        <p:nvSpPr>
          <p:cNvPr id="13" name="文本框 12"/>
          <p:cNvSpPr txBox="1"/>
          <p:nvPr/>
        </p:nvSpPr>
        <p:spPr>
          <a:xfrm>
            <a:off x="1917700" y="2520950"/>
            <a:ext cx="538163"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dirty="0" smtClean="0">
                <a:latin typeface="微软雅黑" panose="020B0503020204020204" charset="-122"/>
                <a:ea typeface="微软雅黑" panose="020B0503020204020204" charset="-122"/>
                <a:cs typeface="+mn-cs"/>
              </a:rPr>
              <a:t>效果</a:t>
            </a:r>
            <a:endParaRPr lang="zh-CN" altLang="en-US" sz="1400" b="1" strike="noStrike" noProof="1" dirty="0" smtClean="0">
              <a:latin typeface="微软雅黑" panose="020B0503020204020204" charset="-122"/>
              <a:ea typeface="微软雅黑" panose="020B0503020204020204" charset="-122"/>
            </a:endParaRPr>
          </a:p>
        </p:txBody>
      </p:sp>
      <p:sp>
        <p:nvSpPr>
          <p:cNvPr id="14" name="文本框 13"/>
          <p:cNvSpPr txBox="1"/>
          <p:nvPr/>
        </p:nvSpPr>
        <p:spPr>
          <a:xfrm>
            <a:off x="4503738" y="2528888"/>
            <a:ext cx="539750"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dirty="0">
                <a:latin typeface="微软雅黑" panose="020B0503020204020204" charset="-122"/>
                <a:ea typeface="微软雅黑" panose="020B0503020204020204" charset="-122"/>
                <a:cs typeface="+mn-cs"/>
              </a:rPr>
              <a:t>输出</a:t>
            </a:r>
            <a:endParaRPr lang="zh-CN" altLang="en-US" sz="1400" b="1" strike="noStrike" noProof="1" dirty="0">
              <a:latin typeface="微软雅黑" panose="020B0503020204020204" charset="-122"/>
              <a:ea typeface="微软雅黑" panose="020B0503020204020204" charset="-122"/>
            </a:endParaRPr>
          </a:p>
        </p:txBody>
      </p:sp>
      <p:sp>
        <p:nvSpPr>
          <p:cNvPr id="15" name="文本框 14"/>
          <p:cNvSpPr txBox="1"/>
          <p:nvPr/>
        </p:nvSpPr>
        <p:spPr>
          <a:xfrm>
            <a:off x="7118350" y="2522538"/>
            <a:ext cx="538163"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dirty="0">
                <a:latin typeface="微软雅黑" panose="020B0503020204020204" charset="-122"/>
                <a:ea typeface="微软雅黑" panose="020B0503020204020204" charset="-122"/>
                <a:cs typeface="+mn-cs"/>
              </a:rPr>
              <a:t>过程</a:t>
            </a:r>
            <a:endParaRPr lang="zh-CN" altLang="en-US" sz="1400" b="1" strike="noStrike" noProof="1" dirty="0">
              <a:latin typeface="微软雅黑" panose="020B0503020204020204" charset="-122"/>
              <a:ea typeface="微软雅黑" panose="020B0503020204020204" charset="-122"/>
            </a:endParaRPr>
          </a:p>
        </p:txBody>
      </p:sp>
      <p:sp>
        <p:nvSpPr>
          <p:cNvPr id="16" name="文本框 15"/>
          <p:cNvSpPr txBox="1"/>
          <p:nvPr/>
        </p:nvSpPr>
        <p:spPr>
          <a:xfrm>
            <a:off x="9739313" y="2522538"/>
            <a:ext cx="539750"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dirty="0">
                <a:latin typeface="微软雅黑" panose="020B0503020204020204" charset="-122"/>
                <a:ea typeface="微软雅黑" panose="020B0503020204020204" charset="-122"/>
                <a:cs typeface="+mn-cs"/>
              </a:rPr>
              <a:t>输入</a:t>
            </a:r>
            <a:endParaRPr lang="zh-CN" altLang="en-US" sz="1400" b="1" strike="noStrike" noProof="1" dirty="0">
              <a:latin typeface="微软雅黑" panose="020B0503020204020204" charset="-122"/>
              <a:ea typeface="微软雅黑" panose="020B0503020204020204" charset="-122"/>
            </a:endParaRPr>
          </a:p>
        </p:txBody>
      </p:sp>
      <p:sp>
        <p:nvSpPr>
          <p:cNvPr id="2" name="单圆角矩形 1"/>
          <p:cNvSpPr/>
          <p:nvPr/>
        </p:nvSpPr>
        <p:spPr>
          <a:xfrm>
            <a:off x="2047875" y="44450"/>
            <a:ext cx="9229725" cy="1012825"/>
          </a:xfrm>
          <a:prstGeom prst="round1Rect">
            <a:avLst/>
          </a:prstGeom>
        </p:spPr>
        <p:style>
          <a:lnRef idx="2">
            <a:schemeClr val="accent5"/>
          </a:lnRef>
          <a:fillRef idx="1">
            <a:schemeClr val="lt1"/>
          </a:fillRef>
          <a:effectRef idx="0">
            <a:schemeClr val="accent5"/>
          </a:effectRef>
          <a:fontRef idx="minor">
            <a:schemeClr val="dk1"/>
          </a:fontRef>
        </p:style>
        <p:txBody>
          <a:bodyPr rtlCol="0" anchor="ctr"/>
          <a:p>
            <a:pPr algn="l" fontAlgn="auto"/>
            <a:r>
              <a:rPr lang="zh-CN" altLang="en-US" strike="noStrike" noProof="1"/>
              <a:t>本组所调研的机械外骨骼产业已经完成了企业商务和结构方面的调研</a:t>
            </a:r>
            <a:endParaRPr lang="zh-CN" altLang="en-US" strike="noStrike" noProof="1"/>
          </a:p>
          <a:p>
            <a:pPr algn="l" fontAlgn="auto"/>
            <a:endParaRPr lang="zh-CN" altLang="en-US" strike="noStrike" noProof="1"/>
          </a:p>
        </p:txBody>
      </p:sp>
      <p:sp>
        <p:nvSpPr>
          <p:cNvPr id="5" name="单圆角矩形 4"/>
          <p:cNvSpPr/>
          <p:nvPr/>
        </p:nvSpPr>
        <p:spPr>
          <a:xfrm>
            <a:off x="2051368" y="1143000"/>
            <a:ext cx="9231313" cy="1014413"/>
          </a:xfrm>
          <a:prstGeom prst="round1Rect">
            <a:avLst/>
          </a:prstGeom>
        </p:spPr>
        <p:style>
          <a:lnRef idx="2">
            <a:schemeClr val="accent5"/>
          </a:lnRef>
          <a:fillRef idx="1">
            <a:schemeClr val="lt1"/>
          </a:fillRef>
          <a:effectRef idx="0">
            <a:schemeClr val="accent5"/>
          </a:effectRef>
          <a:fontRef idx="minor">
            <a:schemeClr val="dk1"/>
          </a:fontRef>
        </p:style>
        <p:txBody>
          <a:bodyPr rtlCol="0" anchor="ctr"/>
          <a:p>
            <a:pPr algn="l" fontAlgn="auto"/>
            <a:r>
              <a:rPr lang="zh-CN" altLang="en-US" strike="noStrike" noProof="1"/>
              <a:t>调研机械外骨骼的控制方向并做出相应分析、未来预期等</a:t>
            </a:r>
            <a:endParaRPr lang="zh-CN" altLang="en-US" strike="noStrike" noProof="1"/>
          </a:p>
          <a:p>
            <a:pPr algn="l" fontAlgn="auto"/>
            <a:endParaRPr lang="zh-CN" altLang="en-US" strike="noStrike" noProof="1"/>
          </a:p>
        </p:txBody>
      </p:sp>
      <p:sp>
        <p:nvSpPr>
          <p:cNvPr id="7185" name="文本框 20"/>
          <p:cNvSpPr txBox="1"/>
          <p:nvPr/>
        </p:nvSpPr>
        <p:spPr>
          <a:xfrm>
            <a:off x="3757613" y="4214495"/>
            <a:ext cx="2314575" cy="933450"/>
          </a:xfrm>
          <a:prstGeom prst="rect">
            <a:avLst/>
          </a:prstGeom>
          <a:noFill/>
          <a:ln w="9525">
            <a:noFill/>
          </a:ln>
        </p:spPr>
        <p:txBody>
          <a:bodyPr wrap="square" anchor="t">
            <a:spAutoFit/>
          </a:bodyPr>
          <a:p>
            <a:pPr lvl="0" indent="0"/>
            <a:r>
              <a:rPr lang="zh-CN" altLang="en-US">
                <a:latin typeface="Arial" panose="020B0604020202020204" pitchFamily="34" charset="0"/>
                <a:ea typeface="微软雅黑" panose="020B0503020204020204" charset="-122"/>
              </a:rPr>
              <a:t>本周小组学习报告</a:t>
            </a:r>
            <a:endParaRPr lang="zh-CN" altLang="en-US">
              <a:latin typeface="Arial" panose="020B0604020202020204" pitchFamily="34" charset="0"/>
              <a:ea typeface="微软雅黑" panose="020B0503020204020204" charset="-122"/>
            </a:endParaRPr>
          </a:p>
          <a:p>
            <a:pPr lvl="0" indent="0"/>
            <a:endParaRPr lang="en-US" altLang="zh-CN">
              <a:latin typeface="Arial" panose="020B0604020202020204" pitchFamily="34" charset="0"/>
              <a:ea typeface="微软雅黑" panose="020B0503020204020204" charset="-122"/>
            </a:endParaRPr>
          </a:p>
          <a:p>
            <a:pPr lvl="0" indent="0"/>
            <a:endParaRPr lang="zh-CN" altLang="en-US">
              <a:latin typeface="Arial" panose="020B0604020202020204" pitchFamily="34" charset="0"/>
              <a:ea typeface="微软雅黑" panose="020B0503020204020204" charset="-122"/>
            </a:endParaRPr>
          </a:p>
        </p:txBody>
      </p:sp>
      <p:sp>
        <p:nvSpPr>
          <p:cNvPr id="7187" name="文本框 23"/>
          <p:cNvSpPr txBox="1"/>
          <p:nvPr/>
        </p:nvSpPr>
        <p:spPr>
          <a:xfrm>
            <a:off x="6172200" y="3569018"/>
            <a:ext cx="2202180" cy="1482090"/>
          </a:xfrm>
          <a:prstGeom prst="rect">
            <a:avLst/>
          </a:prstGeom>
          <a:noFill/>
          <a:ln w="9525">
            <a:noFill/>
          </a:ln>
        </p:spPr>
        <p:txBody>
          <a:bodyPr wrap="none" anchor="t">
            <a:spAutoFit/>
          </a:bodyPr>
          <a:p>
            <a:pPr lvl="0" indent="0"/>
            <a:r>
              <a:rPr lang="en-US" altLang="zh-CN">
                <a:latin typeface="Arial" panose="020B0604020202020204" pitchFamily="34" charset="0"/>
                <a:ea typeface="微软雅黑" panose="020B0503020204020204" charset="-122"/>
              </a:rPr>
              <a:t>1.</a:t>
            </a:r>
            <a:r>
              <a:rPr lang="zh-CN" altLang="en-US">
                <a:latin typeface="Arial" panose="020B0604020202020204" pitchFamily="34" charset="0"/>
                <a:ea typeface="微软雅黑" panose="020B0503020204020204" charset="-122"/>
              </a:rPr>
              <a:t>小组讨论确定下周</a:t>
            </a:r>
            <a:endParaRPr lang="zh-CN" altLang="en-US">
              <a:latin typeface="Arial" panose="020B0604020202020204" pitchFamily="34" charset="0"/>
              <a:ea typeface="微软雅黑" panose="020B0503020204020204" charset="-122"/>
            </a:endParaRPr>
          </a:p>
          <a:p>
            <a:pPr lvl="0" indent="0"/>
            <a:r>
              <a:rPr lang="zh-CN" altLang="en-US">
                <a:latin typeface="Arial" panose="020B0604020202020204" pitchFamily="34" charset="0"/>
                <a:ea typeface="微软雅黑" panose="020B0503020204020204" charset="-122"/>
              </a:rPr>
              <a:t>目标及任务分工</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2.</a:t>
            </a:r>
            <a:r>
              <a:rPr lang="zh-CN" altLang="en-US">
                <a:latin typeface="Arial" panose="020B0604020202020204" pitchFamily="34" charset="0"/>
                <a:ea typeface="微软雅黑" panose="020B0503020204020204" charset="-122"/>
              </a:rPr>
              <a:t>每个组员各自调研</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3.</a:t>
            </a:r>
            <a:r>
              <a:rPr lang="zh-CN" altLang="en-US">
                <a:latin typeface="Arial" panose="020B0604020202020204" pitchFamily="34" charset="0"/>
                <a:ea typeface="微软雅黑" panose="020B0503020204020204" charset="-122"/>
              </a:rPr>
              <a:t>资料汇总并制成本</a:t>
            </a:r>
            <a:endParaRPr lang="zh-CN" altLang="en-US">
              <a:latin typeface="Arial" panose="020B0604020202020204" pitchFamily="34" charset="0"/>
              <a:ea typeface="微软雅黑" panose="020B0503020204020204" charset="-122"/>
            </a:endParaRPr>
          </a:p>
          <a:p>
            <a:pPr lvl="0" indent="0"/>
            <a:r>
              <a:rPr lang="zh-CN" altLang="en-US">
                <a:latin typeface="Arial" panose="020B0604020202020204" pitchFamily="34" charset="0"/>
                <a:ea typeface="微软雅黑" panose="020B0503020204020204" charset="-122"/>
              </a:rPr>
              <a:t>周</a:t>
            </a:r>
            <a:r>
              <a:rPr lang="en-US" altLang="zh-CN">
                <a:latin typeface="Arial" panose="020B0604020202020204" pitchFamily="34" charset="0"/>
                <a:ea typeface="微软雅黑" panose="020B0503020204020204" charset="-122"/>
              </a:rPr>
              <a:t>PPT</a:t>
            </a:r>
            <a:endParaRPr lang="en-US" altLang="zh-CN">
              <a:latin typeface="Arial" panose="020B0604020202020204" pitchFamily="34" charset="0"/>
              <a:ea typeface="微软雅黑" panose="020B0503020204020204" charset="-122"/>
            </a:endParaRPr>
          </a:p>
        </p:txBody>
      </p:sp>
      <p:sp>
        <p:nvSpPr>
          <p:cNvPr id="7188" name="文本框 25"/>
          <p:cNvSpPr txBox="1"/>
          <p:nvPr/>
        </p:nvSpPr>
        <p:spPr>
          <a:xfrm>
            <a:off x="8890000" y="3862388"/>
            <a:ext cx="2341880" cy="1207770"/>
          </a:xfrm>
          <a:prstGeom prst="rect">
            <a:avLst/>
          </a:prstGeom>
          <a:noFill/>
          <a:ln w="9525">
            <a:noFill/>
          </a:ln>
        </p:spPr>
        <p:txBody>
          <a:bodyPr wrap="none" anchor="t">
            <a:spAutoFit/>
          </a:bodyPr>
          <a:p>
            <a:pPr lvl="0" indent="0"/>
            <a:r>
              <a:rPr lang="zh-CN" altLang="en-US">
                <a:latin typeface="Arial" panose="020B0604020202020204" pitchFamily="34" charset="0"/>
                <a:ea typeface="微软雅黑" panose="020B0503020204020204" charset="-122"/>
              </a:rPr>
              <a:t>一些科普网站、</a:t>
            </a:r>
            <a:endParaRPr lang="zh-CN" altLang="en-US">
              <a:latin typeface="Arial" panose="020B0604020202020204" pitchFamily="34" charset="0"/>
              <a:ea typeface="微软雅黑" panose="020B0503020204020204" charset="-122"/>
            </a:endParaRPr>
          </a:p>
          <a:p>
            <a:pPr lvl="0" indent="0"/>
            <a:r>
              <a:rPr lang="zh-CN" altLang="en-US">
                <a:latin typeface="Arial" panose="020B0604020202020204" pitchFamily="34" charset="0"/>
                <a:ea typeface="微软雅黑" panose="020B0503020204020204" charset="-122"/>
              </a:rPr>
              <a:t>数据库、文献资料等</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github </a:t>
            </a:r>
            <a:r>
              <a:rPr lang="zh-CN" altLang="en-US">
                <a:latin typeface="Arial" panose="020B0604020202020204" pitchFamily="34" charset="0"/>
                <a:ea typeface="微软雅黑" panose="020B0503020204020204" charset="-122"/>
              </a:rPr>
              <a:t>、</a:t>
            </a:r>
            <a:r>
              <a:rPr lang="en-US" altLang="zh-CN">
                <a:latin typeface="Arial" panose="020B0604020202020204" pitchFamily="34" charset="0"/>
                <a:ea typeface="微软雅黑" panose="020B0503020204020204" charset="-122"/>
              </a:rPr>
              <a:t> endnote  </a:t>
            </a:r>
            <a:r>
              <a:rPr lang="zh-CN" altLang="en-US">
                <a:latin typeface="Arial" panose="020B0604020202020204" pitchFamily="34" charset="0"/>
                <a:ea typeface="微软雅黑" panose="020B0503020204020204" charset="-122"/>
              </a:rPr>
              <a:t>、</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indesign</a:t>
            </a:r>
            <a:r>
              <a:rPr lang="zh-CN" altLang="en-US">
                <a:latin typeface="Arial" panose="020B0604020202020204" pitchFamily="34" charset="0"/>
                <a:ea typeface="微软雅黑" panose="020B0503020204020204" charset="-122"/>
              </a:rPr>
              <a:t>等</a:t>
            </a:r>
            <a:endParaRPr lang="zh-CN" altLang="en-US">
              <a:latin typeface="Arial" panose="020B0604020202020204" pitchFamily="34" charset="0"/>
              <a:ea typeface="微软雅黑" panose="020B0503020204020204" charset="-122"/>
            </a:endParaRPr>
          </a:p>
        </p:txBody>
      </p:sp>
      <p:sp>
        <p:nvSpPr>
          <p:cNvPr id="27" name="单圆角矩形 26"/>
          <p:cNvSpPr/>
          <p:nvPr/>
        </p:nvSpPr>
        <p:spPr>
          <a:xfrm>
            <a:off x="2047875" y="5770563"/>
            <a:ext cx="9229725" cy="1012825"/>
          </a:xfrm>
          <a:prstGeom prst="round1Rect">
            <a:avLst/>
          </a:prstGeom>
        </p:spPr>
        <p:style>
          <a:lnRef idx="2">
            <a:schemeClr val="accent5"/>
          </a:lnRef>
          <a:fillRef idx="1">
            <a:schemeClr val="lt1"/>
          </a:fillRef>
          <a:effectRef idx="0">
            <a:schemeClr val="accent5"/>
          </a:effectRef>
          <a:fontRef idx="minor">
            <a:schemeClr val="dk1"/>
          </a:fontRef>
        </p:style>
        <p:txBody>
          <a:bodyPr rtlCol="0" anchor="ctr"/>
          <a:p>
            <a:pPr algn="ctr" fontAlgn="auto"/>
            <a:endParaRPr lang="zh-CN" altLang="en-US" strike="noStrike" noProof="1"/>
          </a:p>
        </p:txBody>
      </p:sp>
      <p:sp>
        <p:nvSpPr>
          <p:cNvPr id="7190" name="文本框 27"/>
          <p:cNvSpPr txBox="1"/>
          <p:nvPr/>
        </p:nvSpPr>
        <p:spPr>
          <a:xfrm>
            <a:off x="2456180" y="6066155"/>
            <a:ext cx="8100060" cy="384810"/>
          </a:xfrm>
          <a:prstGeom prst="rect">
            <a:avLst/>
          </a:prstGeom>
          <a:noFill/>
          <a:ln w="9525">
            <a:noFill/>
          </a:ln>
        </p:spPr>
        <p:txBody>
          <a:bodyPr wrap="square" anchor="t">
            <a:spAutoFit/>
          </a:bodyPr>
          <a:p>
            <a:pPr lvl="0" indent="0"/>
            <a:r>
              <a:rPr lang="zh-CN" altLang="en-US">
                <a:latin typeface="Arial" panose="020B0604020202020204" pitchFamily="34" charset="0"/>
                <a:ea typeface="微软雅黑" panose="020B0503020204020204" charset="-122"/>
              </a:rPr>
              <a:t>由于脑电控制仍处于起步阶段，所以相关资料相对于肌电控制而言比较少。</a:t>
            </a:r>
            <a:endParaRPr lang="zh-CN" altLang="en-US">
              <a:latin typeface="Arial" panose="020B0604020202020204" pitchFamily="34" charset="0"/>
              <a:ea typeface="微软雅黑" panose="020B0503020204020204" charset="-122"/>
            </a:endParaRPr>
          </a:p>
        </p:txBody>
      </p:sp>
      <p:sp>
        <p:nvSpPr>
          <p:cNvPr id="11" name="文本框 10"/>
          <p:cNvSpPr txBox="1"/>
          <p:nvPr/>
        </p:nvSpPr>
        <p:spPr>
          <a:xfrm>
            <a:off x="913130" y="3392170"/>
            <a:ext cx="2468880" cy="2011680"/>
          </a:xfrm>
          <a:prstGeom prst="rect">
            <a:avLst/>
          </a:prstGeom>
          <a:noFill/>
        </p:spPr>
        <p:txBody>
          <a:bodyPr wrap="square" rtlCol="0">
            <a:spAutoFit/>
          </a:bodyPr>
          <a:p>
            <a:pPr algn="l"/>
            <a:endParaRPr lang="en-US" altLang="zh-CN"/>
          </a:p>
          <a:p>
            <a:pPr algn="l"/>
            <a:endParaRPr lang="en-US" altLang="zh-CN"/>
          </a:p>
          <a:p>
            <a:pPr algn="l"/>
            <a:r>
              <a:rPr lang="zh-CN" altLang="en-US"/>
              <a:t>找出控制方面的一种</a:t>
            </a:r>
            <a:endParaRPr lang="zh-CN" altLang="en-US"/>
          </a:p>
          <a:p>
            <a:pPr algn="l"/>
            <a:r>
              <a:rPr lang="zh-CN" altLang="en-US"/>
              <a:t>分类模式，并用其KPI</a:t>
            </a:r>
            <a:endParaRPr lang="zh-CN" altLang="en-US"/>
          </a:p>
          <a:p>
            <a:pPr algn="l"/>
            <a:r>
              <a:rPr lang="zh-CN" altLang="en-US"/>
              <a:t>做出相应的分析及预测</a:t>
            </a:r>
            <a:endParaRPr lang="zh-CN" altLang="en-US"/>
          </a:p>
          <a:p>
            <a:pPr algn="l"/>
            <a:endParaRPr lang="zh-CN" altLang="en-US"/>
          </a:p>
          <a:p>
            <a:pPr algn="l"/>
            <a:endParaRPr lang="zh-CN" altLang="en-US"/>
          </a:p>
        </p:txBody>
      </p:sp>
    </p:spTree>
    <p:custDataLst>
      <p:tags r:id="rId6"/>
    </p:custDataLst>
  </p:cSld>
  <p:clrMapOvr>
    <a:masterClrMapping/>
  </p:clrMapOvr>
  <p:transition spd="slow">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65200" y="579120"/>
            <a:ext cx="1305560" cy="762000"/>
          </a:xfrm>
          <a:prstGeom prst="rect">
            <a:avLst/>
          </a:prstGeom>
          <a:noFill/>
        </p:spPr>
        <p:txBody>
          <a:bodyPr wrap="none" rtlCol="0">
            <a:spAutoFit/>
          </a:bodyPr>
          <a:p>
            <a:r>
              <a:rPr lang="zh-CN" altLang="en-US" sz="4400" b="1"/>
              <a:t>控制</a:t>
            </a:r>
            <a:endParaRPr lang="zh-CN" altLang="en-US" sz="4400" b="1"/>
          </a:p>
        </p:txBody>
      </p:sp>
      <p:sp>
        <p:nvSpPr>
          <p:cNvPr id="7" name="流程图: 可选过程 6"/>
          <p:cNvSpPr/>
          <p:nvPr/>
        </p:nvSpPr>
        <p:spPr>
          <a:xfrm>
            <a:off x="1378585" y="2298065"/>
            <a:ext cx="174117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穿戴者</a:t>
            </a:r>
            <a:endParaRPr lang="zh-CN" altLang="en-US"/>
          </a:p>
        </p:txBody>
      </p:sp>
      <p:sp>
        <p:nvSpPr>
          <p:cNvPr id="8" name="流程图: 可选过程 7"/>
          <p:cNvSpPr/>
          <p:nvPr/>
        </p:nvSpPr>
        <p:spPr>
          <a:xfrm>
            <a:off x="1468755" y="5216525"/>
            <a:ext cx="156083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机械外骨骼</a:t>
            </a:r>
            <a:endParaRPr lang="zh-CN" altLang="en-US"/>
          </a:p>
        </p:txBody>
      </p:sp>
      <p:cxnSp>
        <p:nvCxnSpPr>
          <p:cNvPr id="12" name="直接箭头连接符 11"/>
          <p:cNvCxnSpPr/>
          <p:nvPr/>
        </p:nvCxnSpPr>
        <p:spPr>
          <a:xfrm>
            <a:off x="2482215" y="2892425"/>
            <a:ext cx="10795" cy="23241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a:xfrm flipV="1">
            <a:off x="2026285" y="2892425"/>
            <a:ext cx="10160" cy="23025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4" name="文本框 13"/>
          <p:cNvSpPr txBox="1"/>
          <p:nvPr/>
        </p:nvSpPr>
        <p:spPr>
          <a:xfrm>
            <a:off x="2572385" y="3440430"/>
            <a:ext cx="457200" cy="1206500"/>
          </a:xfrm>
          <a:prstGeom prst="rect">
            <a:avLst/>
          </a:prstGeom>
          <a:noFill/>
        </p:spPr>
        <p:txBody>
          <a:bodyPr vert="eaVert" wrap="square" rtlCol="0">
            <a:spAutoFit/>
          </a:bodyPr>
          <a:p>
            <a:r>
              <a:rPr lang="zh-CN" altLang="en-US"/>
              <a:t>获取意图</a:t>
            </a:r>
            <a:endParaRPr lang="zh-CN" altLang="en-US"/>
          </a:p>
        </p:txBody>
      </p:sp>
      <p:sp>
        <p:nvSpPr>
          <p:cNvPr id="15" name="文本框 14"/>
          <p:cNvSpPr txBox="1"/>
          <p:nvPr/>
        </p:nvSpPr>
        <p:spPr>
          <a:xfrm>
            <a:off x="1468755" y="3440430"/>
            <a:ext cx="457200" cy="1005840"/>
          </a:xfrm>
          <a:prstGeom prst="rect">
            <a:avLst/>
          </a:prstGeom>
          <a:noFill/>
        </p:spPr>
        <p:txBody>
          <a:bodyPr vert="eaVert" wrap="none" rtlCol="0">
            <a:spAutoFit/>
          </a:bodyPr>
          <a:p>
            <a:r>
              <a:rPr lang="zh-CN" altLang="en-US"/>
              <a:t>放大运动</a:t>
            </a:r>
            <a:endParaRPr lang="zh-CN" altLang="en-US"/>
          </a:p>
        </p:txBody>
      </p:sp>
      <p:sp>
        <p:nvSpPr>
          <p:cNvPr id="16" name="文本框 15"/>
          <p:cNvSpPr txBox="1"/>
          <p:nvPr/>
        </p:nvSpPr>
        <p:spPr>
          <a:xfrm>
            <a:off x="2020570" y="3440430"/>
            <a:ext cx="457200" cy="1005840"/>
          </a:xfrm>
          <a:prstGeom prst="rect">
            <a:avLst/>
          </a:prstGeom>
          <a:noFill/>
        </p:spPr>
        <p:txBody>
          <a:bodyPr vert="eaVert" wrap="none" rtlCol="0">
            <a:spAutoFit/>
          </a:bodyPr>
          <a:p>
            <a:r>
              <a:rPr lang="zh-CN" altLang="en-US"/>
              <a:t>人机交互</a:t>
            </a:r>
            <a:endParaRPr lang="zh-CN" altLang="en-US"/>
          </a:p>
        </p:txBody>
      </p:sp>
      <p:sp>
        <p:nvSpPr>
          <p:cNvPr id="17" name="文本框 16"/>
          <p:cNvSpPr txBox="1"/>
          <p:nvPr/>
        </p:nvSpPr>
        <p:spPr>
          <a:xfrm>
            <a:off x="1378585" y="6456680"/>
            <a:ext cx="4606925" cy="368300"/>
          </a:xfrm>
          <a:prstGeom prst="rect">
            <a:avLst/>
          </a:prstGeom>
          <a:noFill/>
        </p:spPr>
        <p:txBody>
          <a:bodyPr wrap="none" rtlCol="0">
            <a:spAutoFit/>
          </a:bodyPr>
          <a:p>
            <a:pPr algn="l"/>
            <a:r>
              <a:rPr lang="zh-CN" altLang="en-US"/>
              <a:t>http://www.sohu.com/a/165440546_99906635</a:t>
            </a:r>
            <a:endParaRPr lang="zh-CN" altLang="en-US"/>
          </a:p>
        </p:txBody>
      </p:sp>
      <p:sp>
        <p:nvSpPr>
          <p:cNvPr id="18" name="文本框 17"/>
          <p:cNvSpPr txBox="1"/>
          <p:nvPr/>
        </p:nvSpPr>
        <p:spPr>
          <a:xfrm>
            <a:off x="9559925" y="3108960"/>
            <a:ext cx="309880" cy="368300"/>
          </a:xfrm>
          <a:prstGeom prst="rect">
            <a:avLst/>
          </a:prstGeom>
          <a:noFill/>
        </p:spPr>
        <p:txBody>
          <a:bodyPr wrap="none" rtlCol="0">
            <a:spAutoFit/>
          </a:bodyPr>
          <a:p>
            <a:pPr algn="l"/>
            <a:endParaRPr lang="zh-CN" altLang="en-US"/>
          </a:p>
        </p:txBody>
      </p:sp>
      <p:pic>
        <p:nvPicPr>
          <p:cNvPr id="2" name="图片 1"/>
          <p:cNvPicPr>
            <a:picLocks noChangeAspect="1"/>
          </p:cNvPicPr>
          <p:nvPr/>
        </p:nvPicPr>
        <p:blipFill>
          <a:blip r:embed="rId1"/>
          <a:srcRect l="9028" t="4904" r="24647" b="8060"/>
          <a:stretch>
            <a:fillRect/>
          </a:stretch>
        </p:blipFill>
        <p:spPr>
          <a:xfrm>
            <a:off x="4923790" y="701675"/>
            <a:ext cx="7310120" cy="5126355"/>
          </a:xfrm>
          <a:prstGeom prst="rect">
            <a:avLst/>
          </a:prstGeom>
        </p:spPr>
      </p:pic>
      <p:cxnSp>
        <p:nvCxnSpPr>
          <p:cNvPr id="10" name="直接箭头连接符 9"/>
          <p:cNvCxnSpPr/>
          <p:nvPr/>
        </p:nvCxnSpPr>
        <p:spPr>
          <a:xfrm flipV="1">
            <a:off x="3533140" y="3477260"/>
            <a:ext cx="3023870" cy="33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467735" y="3082290"/>
            <a:ext cx="3154680" cy="365760"/>
          </a:xfrm>
          <a:prstGeom prst="rect">
            <a:avLst/>
          </a:prstGeom>
          <a:noFill/>
        </p:spPr>
        <p:txBody>
          <a:bodyPr wrap="none" rtlCol="0">
            <a:spAutoFit/>
          </a:bodyPr>
          <a:p>
            <a:pPr algn="l"/>
            <a:r>
              <a:rPr lang="zh-CN" altLang="en-US"/>
              <a:t>基于获取意图的方式进行分类</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968500" y="464185"/>
            <a:ext cx="2618740" cy="767715"/>
          </a:xfrm>
          <a:prstGeom prst="rect">
            <a:avLst/>
          </a:prstGeom>
          <a:noFill/>
        </p:spPr>
        <p:txBody>
          <a:bodyPr wrap="none" rtlCol="0">
            <a:spAutoFit/>
          </a:bodyPr>
          <a:p>
            <a:r>
              <a:rPr lang="en-US" altLang="zh-CN" sz="4400" b="1"/>
              <a:t>KPI</a:t>
            </a:r>
            <a:r>
              <a:rPr lang="zh-CN" altLang="en-US" sz="4400" b="1"/>
              <a:t>的预设</a:t>
            </a:r>
            <a:endParaRPr lang="zh-CN" altLang="en-US" sz="4400" b="1"/>
          </a:p>
        </p:txBody>
      </p:sp>
      <p:sp>
        <p:nvSpPr>
          <p:cNvPr id="7" name="燕尾形箭头 6"/>
          <p:cNvSpPr/>
          <p:nvPr/>
        </p:nvSpPr>
        <p:spPr>
          <a:xfrm>
            <a:off x="1652270" y="1758950"/>
            <a:ext cx="3251835" cy="128905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t>1.人机协调性</a:t>
            </a:r>
            <a:endParaRPr lang="en-US" altLang="zh-CN" sz="2800"/>
          </a:p>
        </p:txBody>
      </p:sp>
      <p:sp>
        <p:nvSpPr>
          <p:cNvPr id="8" name="燕尾形箭头 7"/>
          <p:cNvSpPr/>
          <p:nvPr/>
        </p:nvSpPr>
        <p:spPr>
          <a:xfrm>
            <a:off x="1652270" y="3256280"/>
            <a:ext cx="3251835" cy="13868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400"/>
              <a:t>2.</a:t>
            </a:r>
            <a:r>
              <a:rPr lang="zh-CN" altLang="en-US" sz="2400"/>
              <a:t>外骨骼的环境适               应性</a:t>
            </a:r>
            <a:endParaRPr lang="zh-CN" altLang="en-US" sz="2400"/>
          </a:p>
        </p:txBody>
      </p:sp>
      <p:sp>
        <p:nvSpPr>
          <p:cNvPr id="9" name="燕尾形箭头 8"/>
          <p:cNvSpPr/>
          <p:nvPr/>
        </p:nvSpPr>
        <p:spPr>
          <a:xfrm>
            <a:off x="1651635" y="5280025"/>
            <a:ext cx="3251835" cy="11137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t>3.</a:t>
            </a:r>
            <a:r>
              <a:rPr lang="zh-CN" altLang="en-US" sz="2800"/>
              <a:t>用户体验</a:t>
            </a:r>
            <a:endParaRPr lang="zh-CN" altLang="en-US" sz="2800"/>
          </a:p>
        </p:txBody>
      </p:sp>
      <p:sp>
        <p:nvSpPr>
          <p:cNvPr id="10" name="流程图: 可选过程 9"/>
          <p:cNvSpPr/>
          <p:nvPr/>
        </p:nvSpPr>
        <p:spPr>
          <a:xfrm>
            <a:off x="6087745" y="1934845"/>
            <a:ext cx="5789295" cy="93726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p>
            <a:pPr algn="l"/>
            <a:r>
              <a:rPr lang="zh-CN" altLang="en-US"/>
              <a:t>外骨骼获取人类意图并放大运动与穿戴者自身运动</a:t>
            </a:r>
            <a:endParaRPr lang="zh-CN" altLang="en-US"/>
          </a:p>
          <a:p>
            <a:pPr algn="l"/>
            <a:r>
              <a:rPr lang="zh-CN" altLang="en-US"/>
              <a:t>的</a:t>
            </a:r>
            <a:r>
              <a:rPr lang="zh-CN" altLang="en-US" b="1"/>
              <a:t>同步</a:t>
            </a:r>
            <a:r>
              <a:rPr lang="zh-CN" altLang="en-US"/>
              <a:t>程度</a:t>
            </a:r>
            <a:endParaRPr lang="zh-CN" altLang="en-US"/>
          </a:p>
        </p:txBody>
      </p:sp>
      <p:sp>
        <p:nvSpPr>
          <p:cNvPr id="11" name="流程图: 可选过程 10"/>
          <p:cNvSpPr/>
          <p:nvPr/>
        </p:nvSpPr>
        <p:spPr>
          <a:xfrm>
            <a:off x="6087745" y="3345180"/>
            <a:ext cx="5789295" cy="1122045"/>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p>
            <a:pPr algn="l"/>
            <a:r>
              <a:rPr lang="zh-CN" altLang="en-US" b="1"/>
              <a:t>控制系统的鲁棒性</a:t>
            </a:r>
            <a:endParaRPr lang="zh-CN" altLang="en-US" b="1"/>
          </a:p>
          <a:p>
            <a:pPr algn="l"/>
            <a:r>
              <a:rPr lang="zh-CN" altLang="en-US" b="1"/>
              <a:t>环境：</a:t>
            </a:r>
            <a:endParaRPr lang="zh-CN" altLang="en-US" b="1"/>
          </a:p>
          <a:p>
            <a:pPr algn="l"/>
            <a:r>
              <a:rPr lang="zh-CN" altLang="en-US"/>
              <a:t>1.肢体环境：穿戴者自身运动参数的差异及皮肤环境</a:t>
            </a:r>
            <a:endParaRPr lang="zh-CN" altLang="en-US"/>
          </a:p>
          <a:p>
            <a:pPr algn="l"/>
            <a:r>
              <a:rPr lang="zh-CN" altLang="en-US"/>
              <a:t>2.外界环境：来自外界的外力、噪音等各种环境因素</a:t>
            </a:r>
            <a:endParaRPr lang="zh-CN" altLang="en-US"/>
          </a:p>
        </p:txBody>
      </p:sp>
      <p:sp>
        <p:nvSpPr>
          <p:cNvPr id="12" name="流程图: 可选过程 11"/>
          <p:cNvSpPr/>
          <p:nvPr/>
        </p:nvSpPr>
        <p:spPr>
          <a:xfrm>
            <a:off x="6087745" y="5368290"/>
            <a:ext cx="5788660" cy="93726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p>
            <a:pPr algn="l"/>
            <a:r>
              <a:rPr lang="zh-CN" altLang="en-US"/>
              <a:t>主要指与控制方法所对应的穿戴设备及使用方法</a:t>
            </a:r>
            <a:endParaRPr lang="zh-CN" altLang="en-US"/>
          </a:p>
          <a:p>
            <a:pPr algn="l"/>
            <a:r>
              <a:rPr lang="zh-CN" altLang="en-US"/>
              <a:t>带给穿戴者的舒适度</a:t>
            </a:r>
            <a:endParaRPr lang="zh-CN" altLang="en-US"/>
          </a:p>
        </p:txBody>
      </p:sp>
      <p:sp>
        <p:nvSpPr>
          <p:cNvPr id="13" name="文本框 12"/>
          <p:cNvSpPr txBox="1"/>
          <p:nvPr/>
        </p:nvSpPr>
        <p:spPr>
          <a:xfrm>
            <a:off x="7905750" y="464185"/>
            <a:ext cx="2428240" cy="762000"/>
          </a:xfrm>
          <a:prstGeom prst="rect">
            <a:avLst/>
          </a:prstGeom>
          <a:noFill/>
        </p:spPr>
        <p:txBody>
          <a:bodyPr wrap="none" rtlCol="0">
            <a:spAutoFit/>
          </a:bodyPr>
          <a:p>
            <a:pPr algn="l"/>
            <a:r>
              <a:rPr lang="zh-CN" altLang="en-US" sz="4400" b="1">
                <a:sym typeface="+mn-ea"/>
              </a:rPr>
              <a:t>概念界定</a:t>
            </a:r>
            <a:endParaRPr lang="zh-CN" altLang="en-US"/>
          </a:p>
        </p:txBody>
      </p:sp>
      <p:sp>
        <p:nvSpPr>
          <p:cNvPr id="14" name="文本框 13"/>
          <p:cNvSpPr txBox="1"/>
          <p:nvPr/>
        </p:nvSpPr>
        <p:spPr>
          <a:xfrm>
            <a:off x="1424305" y="6481445"/>
            <a:ext cx="5467350" cy="368300"/>
          </a:xfrm>
          <a:prstGeom prst="rect">
            <a:avLst/>
          </a:prstGeom>
          <a:noFill/>
        </p:spPr>
        <p:txBody>
          <a:bodyPr wrap="none" rtlCol="0">
            <a:spAutoFit/>
          </a:bodyPr>
          <a:p>
            <a:pPr algn="l"/>
            <a:r>
              <a:rPr lang="zh-CN" altLang="en-US"/>
              <a:t> </a:t>
            </a:r>
            <a:r>
              <a:rPr lang="zh-CN" altLang="en-US" sz="1600"/>
              <a:t>Control Methodologies for Upper Limb Exoskeleton Robots[M]. </a:t>
            </a:r>
            <a:endParaRPr lang="zh-CN" altLang="en-US"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t>直接获取意图</a:t>
            </a:r>
            <a:r>
              <a:rPr lang="en-US" altLang="zh-CN" b="1"/>
              <a:t>—EMG—  HAL-5</a:t>
            </a:r>
            <a:endParaRPr lang="zh-CN" altLang="en-US" b="1"/>
          </a:p>
        </p:txBody>
      </p:sp>
      <p:cxnSp>
        <p:nvCxnSpPr>
          <p:cNvPr id="4" name="直接箭头连接符 3"/>
          <p:cNvCxnSpPr/>
          <p:nvPr/>
        </p:nvCxnSpPr>
        <p:spPr>
          <a:xfrm>
            <a:off x="4465320" y="2846705"/>
            <a:ext cx="27952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419725" y="2324735"/>
            <a:ext cx="1351915" cy="521970"/>
          </a:xfrm>
          <a:prstGeom prst="rect">
            <a:avLst/>
          </a:prstGeom>
          <a:noFill/>
        </p:spPr>
        <p:txBody>
          <a:bodyPr wrap="none" rtlCol="0">
            <a:spAutoFit/>
          </a:bodyPr>
          <a:p>
            <a:r>
              <a:rPr lang="en-US" altLang="zh-CN" sz="2800"/>
              <a:t>KPI</a:t>
            </a:r>
            <a:r>
              <a:rPr lang="zh-CN" altLang="en-US" sz="2800"/>
              <a:t>评价</a:t>
            </a:r>
            <a:endParaRPr lang="zh-CN" altLang="en-US" sz="2800"/>
          </a:p>
        </p:txBody>
      </p:sp>
      <p:sp>
        <p:nvSpPr>
          <p:cNvPr id="6" name="文本框 5"/>
          <p:cNvSpPr txBox="1"/>
          <p:nvPr/>
        </p:nvSpPr>
        <p:spPr>
          <a:xfrm>
            <a:off x="7482205" y="2022475"/>
            <a:ext cx="4212590" cy="3749040"/>
          </a:xfrm>
          <a:prstGeom prst="rect">
            <a:avLst/>
          </a:prstGeom>
          <a:noFill/>
        </p:spPr>
        <p:txBody>
          <a:bodyPr wrap="square" rtlCol="0">
            <a:spAutoFit/>
          </a:bodyPr>
          <a:p>
            <a:pPr algn="l"/>
            <a:r>
              <a:rPr lang="zh-CN" altLang="en-US" sz="2400"/>
              <a:t>人机协调性：实时控制</a:t>
            </a:r>
            <a:endParaRPr lang="zh-CN" altLang="en-US" sz="2400"/>
          </a:p>
          <a:p>
            <a:pPr algn="l"/>
            <a:endParaRPr lang="zh-CN" altLang="en-US" sz="2400"/>
          </a:p>
          <a:p>
            <a:pPr algn="l"/>
            <a:r>
              <a:rPr lang="zh-CN" altLang="en-US" sz="2400"/>
              <a:t>外骨骼的环境适应性：</a:t>
            </a:r>
            <a:endParaRPr lang="zh-CN" altLang="en-US" sz="2400"/>
          </a:p>
          <a:p>
            <a:pPr algn="l"/>
            <a:r>
              <a:rPr lang="en-US" altLang="zh-CN" sz="2400"/>
              <a:t>1.</a:t>
            </a:r>
            <a:r>
              <a:rPr lang="zh-CN" altLang="en-US" sz="2400"/>
              <a:t>外界环境限制（发生微小的变化就会干扰信号的采集</a:t>
            </a:r>
            <a:endParaRPr lang="zh-CN" altLang="en-US" sz="2400"/>
          </a:p>
          <a:p>
            <a:pPr algn="l"/>
            <a:r>
              <a:rPr lang="zh-CN" altLang="en-US" sz="2400"/>
              <a:t>如流汗等）</a:t>
            </a:r>
            <a:endParaRPr lang="zh-CN" altLang="en-US" sz="2400"/>
          </a:p>
          <a:p>
            <a:pPr algn="l"/>
            <a:r>
              <a:rPr lang="en-US" altLang="zh-CN" sz="2400"/>
              <a:t>2.</a:t>
            </a:r>
            <a:r>
              <a:rPr lang="zh-CN" altLang="en-US" sz="2400"/>
              <a:t>肢体环境：所有肌电图相关的参数都随个体的不同而不同</a:t>
            </a:r>
            <a:endParaRPr lang="zh-CN" altLang="en-US" sz="2400"/>
          </a:p>
          <a:p>
            <a:pPr algn="l"/>
            <a:endParaRPr lang="zh-CN" altLang="en-US" sz="2400"/>
          </a:p>
          <a:p>
            <a:pPr algn="l"/>
            <a:endParaRPr lang="zh-CN" altLang="en-US" sz="2400"/>
          </a:p>
        </p:txBody>
      </p:sp>
      <p:sp>
        <p:nvSpPr>
          <p:cNvPr id="7" name="文本框 6"/>
          <p:cNvSpPr txBox="1"/>
          <p:nvPr/>
        </p:nvSpPr>
        <p:spPr>
          <a:xfrm>
            <a:off x="1075690" y="6457315"/>
            <a:ext cx="4119880" cy="368300"/>
          </a:xfrm>
          <a:prstGeom prst="rect">
            <a:avLst/>
          </a:prstGeom>
          <a:noFill/>
        </p:spPr>
        <p:txBody>
          <a:bodyPr wrap="none" rtlCol="0">
            <a:spAutoFit/>
          </a:bodyPr>
          <a:p>
            <a:pPr algn="l"/>
            <a:r>
              <a:rPr lang="zh-CN" altLang="en-US"/>
              <a:t>https://en.wikipedia.org/wiki/HAL_(robot)</a:t>
            </a:r>
            <a:endParaRPr lang="zh-CN" altLang="en-US"/>
          </a:p>
        </p:txBody>
      </p:sp>
      <p:pic>
        <p:nvPicPr>
          <p:cNvPr id="9" name="内容占位符 8"/>
          <p:cNvPicPr>
            <a:picLocks noChangeAspect="1"/>
          </p:cNvPicPr>
          <p:nvPr>
            <p:ph idx="1"/>
          </p:nvPr>
        </p:nvPicPr>
        <p:blipFill>
          <a:blip r:embed="rId1"/>
          <a:stretch>
            <a:fillRect/>
          </a:stretch>
        </p:blipFill>
        <p:spPr>
          <a:xfrm>
            <a:off x="4484370" y="3371850"/>
            <a:ext cx="2287270" cy="2399665"/>
          </a:xfrm>
          <a:prstGeom prst="rect">
            <a:avLst/>
          </a:prstGeom>
        </p:spPr>
      </p:pic>
      <p:sp>
        <p:nvSpPr>
          <p:cNvPr id="10" name="文本框 9"/>
          <p:cNvSpPr txBox="1"/>
          <p:nvPr/>
        </p:nvSpPr>
        <p:spPr>
          <a:xfrm>
            <a:off x="629920" y="2205355"/>
            <a:ext cx="3245485" cy="3383280"/>
          </a:xfrm>
          <a:prstGeom prst="rect">
            <a:avLst/>
          </a:prstGeom>
          <a:noFill/>
        </p:spPr>
        <p:txBody>
          <a:bodyPr wrap="square" rtlCol="0">
            <a:spAutoFit/>
          </a:bodyPr>
          <a:p>
            <a:r>
              <a:rPr lang="zh-CN" altLang="en-US" sz="2400"/>
              <a:t>日本“赛百达因”</a:t>
            </a:r>
            <a:endParaRPr lang="zh-CN" altLang="en-US" sz="2400"/>
          </a:p>
          <a:p>
            <a:r>
              <a:rPr lang="zh-CN" altLang="en-US" sz="2400"/>
              <a:t>Cyber​​dyne公司研制的</a:t>
            </a:r>
            <a:r>
              <a:rPr lang="en-US" altLang="zh-CN" sz="2400"/>
              <a:t>HAL-5</a:t>
            </a:r>
            <a:endParaRPr lang="en-US" altLang="zh-CN" sz="2400"/>
          </a:p>
          <a:p>
            <a:endParaRPr lang="en-US" altLang="zh-CN" sz="2400"/>
          </a:p>
          <a:p>
            <a:r>
              <a:rPr lang="zh-CN" altLang="en-US" sz="2400"/>
              <a:t>当穿戴者试图移动身体时，神经信号通过运动神经元从大脑发送到肌肉，皮肤上的传感器可以检测到</a:t>
            </a:r>
            <a:r>
              <a:rPr lang="en-US" altLang="zh-CN" sz="2400"/>
              <a:t>EMG</a:t>
            </a:r>
            <a:r>
              <a:rPr lang="zh-CN" altLang="en-US" sz="2400"/>
              <a:t>信号</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b="1"/>
              <a:t>直接获取意图</a:t>
            </a:r>
            <a:r>
              <a:rPr lang="en-US" altLang="zh-CN" b="1"/>
              <a:t>—EEG— “机器人帽子”</a:t>
            </a:r>
            <a:endParaRPr lang="en-US" altLang="zh-CN" b="1"/>
          </a:p>
        </p:txBody>
      </p:sp>
      <p:sp>
        <p:nvSpPr>
          <p:cNvPr id="3" name="内容占位符 2"/>
          <p:cNvSpPr>
            <a:spLocks noGrp="1"/>
          </p:cNvSpPr>
          <p:nvPr>
            <p:ph idx="1"/>
          </p:nvPr>
        </p:nvSpPr>
        <p:spPr>
          <a:xfrm>
            <a:off x="304165" y="1997710"/>
            <a:ext cx="3681095" cy="3409315"/>
          </a:xfrm>
        </p:spPr>
        <p:txBody>
          <a:bodyPr>
            <a:normAutofit fontScale="70000"/>
          </a:bodyPr>
          <a:p>
            <a:pPr marL="0" indent="0">
              <a:lnSpc>
                <a:spcPct val="100000"/>
              </a:lnSpc>
              <a:buNone/>
            </a:pPr>
            <a:r>
              <a:rPr lang="zh-CN" altLang="en-US"/>
              <a:t>德韩联合开发的一款脑控外骨骼</a:t>
            </a:r>
            <a:endParaRPr lang="zh-CN" altLang="en-US"/>
          </a:p>
          <a:p>
            <a:pPr marL="0" indent="0">
              <a:lnSpc>
                <a:spcPct val="100000"/>
              </a:lnSpc>
              <a:buNone/>
            </a:pPr>
            <a:r>
              <a:rPr lang="zh-CN" altLang="en-US"/>
              <a:t>穿戴者</a:t>
            </a:r>
            <a:r>
              <a:rPr lang="en-US" altLang="zh-CN"/>
              <a:t>需注视二极管中的一个(比如，接受前行指令的二极管)。</a:t>
            </a:r>
            <a:r>
              <a:rPr lang="zh-CN" altLang="en-US"/>
              <a:t>然后</a:t>
            </a:r>
            <a:r>
              <a:rPr lang="en-US" altLang="zh-CN"/>
              <a:t>大脑会产生相应的特殊电子信号。</a:t>
            </a:r>
            <a:endParaRPr lang="en-US" altLang="zh-CN"/>
          </a:p>
          <a:p>
            <a:pPr marL="0" indent="0">
              <a:lnSpc>
                <a:spcPct val="100000"/>
              </a:lnSpc>
              <a:buNone/>
            </a:pPr>
            <a:r>
              <a:rPr lang="zh-CN" altLang="en-US" b="1"/>
              <a:t>映射</a:t>
            </a:r>
            <a:r>
              <a:rPr lang="zh-CN" altLang="en-US"/>
              <a:t>：</a:t>
            </a:r>
            <a:endParaRPr lang="zh-CN" altLang="en-US"/>
          </a:p>
          <a:p>
            <a:pPr marL="0" indent="0">
              <a:lnSpc>
                <a:spcPct val="100000"/>
              </a:lnSpc>
              <a:buNone/>
            </a:pPr>
            <a:r>
              <a:rPr lang="zh-CN" altLang="en-US"/>
              <a:t>二极管       脑电波         特定动作</a:t>
            </a:r>
            <a:endParaRPr lang="zh-CN" altLang="en-US"/>
          </a:p>
          <a:p>
            <a:pPr marL="0" indent="0">
              <a:lnSpc>
                <a:spcPct val="100000"/>
              </a:lnSpc>
              <a:buNone/>
            </a:pPr>
            <a:endParaRPr lang="en-US" altLang="zh-CN"/>
          </a:p>
        </p:txBody>
      </p:sp>
      <p:cxnSp>
        <p:nvCxnSpPr>
          <p:cNvPr id="4" name="直接箭头连接符 3"/>
          <p:cNvCxnSpPr/>
          <p:nvPr/>
        </p:nvCxnSpPr>
        <p:spPr>
          <a:xfrm flipV="1">
            <a:off x="3892550" y="2770505"/>
            <a:ext cx="4785360" cy="33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149215" y="2324735"/>
            <a:ext cx="1351915" cy="521970"/>
          </a:xfrm>
          <a:prstGeom prst="rect">
            <a:avLst/>
          </a:prstGeom>
          <a:noFill/>
        </p:spPr>
        <p:txBody>
          <a:bodyPr wrap="none" rtlCol="0">
            <a:spAutoFit/>
          </a:bodyPr>
          <a:p>
            <a:r>
              <a:rPr lang="en-US" altLang="zh-CN" sz="2800"/>
              <a:t>KPI</a:t>
            </a:r>
            <a:r>
              <a:rPr lang="zh-CN" altLang="en-US" sz="2800"/>
              <a:t>评价</a:t>
            </a:r>
            <a:endParaRPr lang="zh-CN" altLang="en-US" sz="2800"/>
          </a:p>
        </p:txBody>
      </p:sp>
      <p:sp>
        <p:nvSpPr>
          <p:cNvPr id="6" name="文本框 5"/>
          <p:cNvSpPr txBox="1"/>
          <p:nvPr/>
        </p:nvSpPr>
        <p:spPr>
          <a:xfrm>
            <a:off x="8646160" y="1871345"/>
            <a:ext cx="3230880" cy="3749040"/>
          </a:xfrm>
          <a:prstGeom prst="rect">
            <a:avLst/>
          </a:prstGeom>
          <a:noFill/>
        </p:spPr>
        <p:txBody>
          <a:bodyPr wrap="none" rtlCol="0">
            <a:spAutoFit/>
          </a:bodyPr>
          <a:p>
            <a:pPr algn="l"/>
            <a:r>
              <a:rPr lang="zh-CN" altLang="en-US" sz="2400"/>
              <a:t>人机协调性：实时控制</a:t>
            </a:r>
            <a:endParaRPr lang="zh-CN" altLang="en-US" sz="2400"/>
          </a:p>
          <a:p>
            <a:pPr algn="l"/>
            <a:endParaRPr lang="zh-CN" altLang="en-US" sz="2400"/>
          </a:p>
          <a:p>
            <a:pPr algn="l"/>
            <a:r>
              <a:rPr lang="zh-CN" altLang="en-US" sz="2400"/>
              <a:t>外骨骼的环境适应性：</a:t>
            </a:r>
            <a:endParaRPr lang="zh-CN" altLang="en-US" sz="2400"/>
          </a:p>
          <a:p>
            <a:pPr algn="l"/>
            <a:r>
              <a:rPr lang="zh-CN" altLang="en-US" sz="2400"/>
              <a:t>电极易受一些干扰,</a:t>
            </a:r>
            <a:endParaRPr lang="zh-CN" altLang="en-US" sz="2400"/>
          </a:p>
          <a:p>
            <a:pPr algn="l"/>
            <a:r>
              <a:rPr lang="zh-CN" altLang="en-US" sz="2400"/>
              <a:t>如眨眼和电源频率</a:t>
            </a:r>
            <a:endParaRPr lang="zh-CN" altLang="en-US" sz="2400"/>
          </a:p>
          <a:p>
            <a:pPr algn="l"/>
            <a:r>
              <a:rPr lang="zh-CN" altLang="en-US" sz="2400"/>
              <a:t>干扰。</a:t>
            </a:r>
            <a:endParaRPr lang="zh-CN" altLang="en-US" sz="2400"/>
          </a:p>
          <a:p>
            <a:pPr algn="l"/>
            <a:endParaRPr lang="zh-CN" altLang="en-US" sz="2400"/>
          </a:p>
          <a:p>
            <a:pPr algn="l"/>
            <a:r>
              <a:rPr lang="zh-CN" altLang="en-US" sz="2400"/>
              <a:t>用户体验：长时间盯着</a:t>
            </a:r>
            <a:endParaRPr lang="zh-CN" altLang="en-US" sz="2400"/>
          </a:p>
          <a:p>
            <a:pPr algn="l"/>
            <a:r>
              <a:rPr lang="zh-CN" altLang="en-US" sz="2400"/>
              <a:t>二极管会产生视觉疲劳</a:t>
            </a:r>
            <a:endParaRPr lang="en-US" altLang="zh-CN" sz="2400"/>
          </a:p>
          <a:p>
            <a:pPr algn="l"/>
            <a:endParaRPr lang="en-US" altLang="zh-CN" sz="2400"/>
          </a:p>
        </p:txBody>
      </p:sp>
      <p:sp>
        <p:nvSpPr>
          <p:cNvPr id="7" name="文本框 6"/>
          <p:cNvSpPr txBox="1"/>
          <p:nvPr/>
        </p:nvSpPr>
        <p:spPr>
          <a:xfrm>
            <a:off x="304165" y="6032500"/>
            <a:ext cx="9484995" cy="825500"/>
          </a:xfrm>
          <a:prstGeom prst="rect">
            <a:avLst/>
          </a:prstGeom>
          <a:noFill/>
        </p:spPr>
        <p:txBody>
          <a:bodyPr wrap="none" rtlCol="0">
            <a:spAutoFit/>
          </a:bodyPr>
          <a:p>
            <a:pPr algn="l"/>
            <a:r>
              <a:rPr lang="zh-CN" altLang="en-US" sz="1600"/>
              <a:t>2017 IEEE International Conference on Information and Automation (ICIA), Macau SAR, China, 2017, pp. 311-316.</a:t>
            </a:r>
            <a:endParaRPr lang="zh-CN" altLang="en-US" sz="1600"/>
          </a:p>
          <a:p>
            <a:pPr algn="l"/>
            <a:r>
              <a:rPr lang="zh-CN" altLang="en-US" sz="1600"/>
              <a:t>http://tech.sina.com.cn/d/2014-06-20/09419448696.shtml  </a:t>
            </a:r>
            <a:endParaRPr lang="zh-CN" altLang="en-US" sz="1600"/>
          </a:p>
          <a:p>
            <a:pPr algn="l"/>
            <a:r>
              <a:rPr lang="zh-CN" altLang="en-US" sz="1600"/>
              <a:t>http://archive.roboticschina.com/www.roboticschina.com/ART_8800697122_500003_NT_21d088db.HTM</a:t>
            </a:r>
            <a:endParaRPr lang="zh-CN" altLang="en-US" sz="1600"/>
          </a:p>
        </p:txBody>
      </p:sp>
      <p:pic>
        <p:nvPicPr>
          <p:cNvPr id="8" name="图片 7"/>
          <p:cNvPicPr>
            <a:picLocks noChangeAspect="1"/>
          </p:cNvPicPr>
          <p:nvPr/>
        </p:nvPicPr>
        <p:blipFill>
          <a:blip r:embed="rId1"/>
          <a:stretch>
            <a:fillRect/>
          </a:stretch>
        </p:blipFill>
        <p:spPr>
          <a:xfrm>
            <a:off x="4451350" y="3241040"/>
            <a:ext cx="3922395" cy="2679700"/>
          </a:xfrm>
          <a:prstGeom prst="rect">
            <a:avLst/>
          </a:prstGeom>
        </p:spPr>
      </p:pic>
      <p:cxnSp>
        <p:nvCxnSpPr>
          <p:cNvPr id="9" name="直接箭头连接符 8"/>
          <p:cNvCxnSpPr/>
          <p:nvPr/>
        </p:nvCxnSpPr>
        <p:spPr>
          <a:xfrm>
            <a:off x="1162685" y="4700905"/>
            <a:ext cx="423545"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337435" y="4722495"/>
            <a:ext cx="5187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t>间接获取</a:t>
            </a:r>
            <a:r>
              <a:rPr lang="en-US" altLang="zh-CN" b="1"/>
              <a:t>—</a:t>
            </a:r>
            <a:r>
              <a:rPr lang="zh-CN" altLang="en-US" b="1"/>
              <a:t>力信号</a:t>
            </a:r>
            <a:r>
              <a:rPr lang="en-US" altLang="zh-CN" b="1"/>
              <a:t>—</a:t>
            </a:r>
            <a:r>
              <a:rPr lang="zh-CN" altLang="en-US" b="1"/>
              <a:t>ReWalk</a:t>
            </a:r>
            <a:endParaRPr lang="zh-CN" altLang="en-US" b="1"/>
          </a:p>
        </p:txBody>
      </p:sp>
      <p:sp>
        <p:nvSpPr>
          <p:cNvPr id="3" name="内容占位符 2"/>
          <p:cNvSpPr>
            <a:spLocks noGrp="1"/>
          </p:cNvSpPr>
          <p:nvPr>
            <p:ph idx="1"/>
          </p:nvPr>
        </p:nvSpPr>
        <p:spPr>
          <a:xfrm>
            <a:off x="466725" y="2228850"/>
            <a:ext cx="3757295" cy="2399665"/>
          </a:xfrm>
        </p:spPr>
        <p:txBody>
          <a:bodyPr/>
          <a:p>
            <a:pPr marL="0" indent="0">
              <a:buNone/>
            </a:pPr>
            <a:r>
              <a:rPr lang="zh-CN" altLang="en-US"/>
              <a:t>控制方法：</a:t>
            </a:r>
            <a:endParaRPr lang="zh-CN" altLang="en-US"/>
          </a:p>
          <a:p>
            <a:pPr marL="0" indent="0">
              <a:buNone/>
            </a:pPr>
            <a:r>
              <a:rPr lang="en-US" altLang="zh-CN"/>
              <a:t>ReWalk产品</a:t>
            </a:r>
            <a:r>
              <a:rPr lang="zh-CN" altLang="en-US"/>
              <a:t>用</a:t>
            </a:r>
            <a:r>
              <a:rPr lang="en-US" altLang="zh-CN"/>
              <a:t>器能够检测重心位置的细微变化，进而来判断步态和控制运动 </a:t>
            </a:r>
            <a:endParaRPr lang="en-US" altLang="zh-CN"/>
          </a:p>
        </p:txBody>
      </p:sp>
      <p:cxnSp>
        <p:nvCxnSpPr>
          <p:cNvPr id="4" name="直接箭头连接符 3"/>
          <p:cNvCxnSpPr/>
          <p:nvPr/>
        </p:nvCxnSpPr>
        <p:spPr>
          <a:xfrm>
            <a:off x="4566920" y="2585085"/>
            <a:ext cx="32848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354320" y="2007870"/>
            <a:ext cx="1351915" cy="521970"/>
          </a:xfrm>
          <a:prstGeom prst="rect">
            <a:avLst/>
          </a:prstGeom>
          <a:noFill/>
        </p:spPr>
        <p:txBody>
          <a:bodyPr wrap="none" rtlCol="0">
            <a:spAutoFit/>
          </a:bodyPr>
          <a:p>
            <a:r>
              <a:rPr lang="en-US" altLang="zh-CN" sz="2800"/>
              <a:t>KPI</a:t>
            </a:r>
            <a:r>
              <a:rPr lang="zh-CN" altLang="en-US" sz="2800"/>
              <a:t>评价</a:t>
            </a:r>
            <a:endParaRPr lang="zh-CN" altLang="en-US" sz="2800"/>
          </a:p>
        </p:txBody>
      </p:sp>
      <p:sp>
        <p:nvSpPr>
          <p:cNvPr id="6" name="文本框 5"/>
          <p:cNvSpPr txBox="1"/>
          <p:nvPr/>
        </p:nvSpPr>
        <p:spPr>
          <a:xfrm>
            <a:off x="7873365" y="2312670"/>
            <a:ext cx="4231640" cy="3017520"/>
          </a:xfrm>
          <a:prstGeom prst="rect">
            <a:avLst/>
          </a:prstGeom>
          <a:noFill/>
        </p:spPr>
        <p:txBody>
          <a:bodyPr wrap="square" rtlCol="0">
            <a:spAutoFit/>
          </a:bodyPr>
          <a:p>
            <a:pPr algn="l"/>
            <a:r>
              <a:rPr lang="zh-CN" altLang="en-US" sz="2400"/>
              <a:t>人机协调性：滞后性</a:t>
            </a:r>
            <a:endParaRPr lang="zh-CN" altLang="en-US" sz="2400"/>
          </a:p>
          <a:p>
            <a:pPr algn="l"/>
            <a:endParaRPr lang="zh-CN" altLang="en-US" sz="2400"/>
          </a:p>
          <a:p>
            <a:pPr algn="l"/>
            <a:r>
              <a:rPr lang="zh-CN" altLang="en-US" sz="2400"/>
              <a:t>外骨骼的环境适应性：无法区分操作者的力和外力</a:t>
            </a:r>
            <a:endParaRPr lang="zh-CN" altLang="en-US" sz="2400"/>
          </a:p>
          <a:p>
            <a:pPr algn="l"/>
            <a:endParaRPr lang="zh-CN" altLang="en-US" sz="2400"/>
          </a:p>
          <a:p>
            <a:pPr algn="l"/>
            <a:r>
              <a:rPr lang="zh-CN" altLang="en-US" sz="2400"/>
              <a:t>用户体验：阻碍感（当穿戴者做出快速的运动或者高难度的动作时就会有阻碍感）</a:t>
            </a:r>
            <a:endParaRPr lang="zh-CN" altLang="en-US" sz="2400"/>
          </a:p>
        </p:txBody>
      </p:sp>
      <p:pic>
        <p:nvPicPr>
          <p:cNvPr id="7" name="图片 6"/>
          <p:cNvPicPr>
            <a:picLocks noChangeAspect="1"/>
          </p:cNvPicPr>
          <p:nvPr/>
        </p:nvPicPr>
        <p:blipFill>
          <a:blip r:embed="rId1"/>
          <a:stretch>
            <a:fillRect/>
          </a:stretch>
        </p:blipFill>
        <p:spPr>
          <a:xfrm>
            <a:off x="4686300" y="2738120"/>
            <a:ext cx="2819400" cy="39401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t>未来导向</a:t>
            </a:r>
            <a:endParaRPr lang="zh-CN" altLang="en-US" b="1"/>
          </a:p>
        </p:txBody>
      </p:sp>
      <p:sp>
        <p:nvSpPr>
          <p:cNvPr id="3" name="内容占位符 2"/>
          <p:cNvSpPr>
            <a:spLocks noGrp="1"/>
          </p:cNvSpPr>
          <p:nvPr>
            <p:ph idx="1"/>
          </p:nvPr>
        </p:nvSpPr>
        <p:spPr>
          <a:xfrm>
            <a:off x="838200" y="1858010"/>
            <a:ext cx="6404610" cy="4351655"/>
          </a:xfrm>
        </p:spPr>
        <p:txBody>
          <a:bodyPr>
            <a:noAutofit/>
          </a:bodyPr>
          <a:p>
            <a:pPr>
              <a:lnSpc>
                <a:spcPct val="100000"/>
              </a:lnSpc>
            </a:pPr>
            <a:r>
              <a:rPr lang="zh-CN" altLang="en-US" sz="2400"/>
              <a:t>人机协调性：人机高度同步、实现实时控制</a:t>
            </a:r>
            <a:endParaRPr lang="zh-CN" altLang="en-US" sz="2400"/>
          </a:p>
          <a:p>
            <a:pPr>
              <a:lnSpc>
                <a:spcPct val="100000"/>
              </a:lnSpc>
            </a:pPr>
            <a:endParaRPr lang="zh-CN" altLang="en-US" sz="2400"/>
          </a:p>
          <a:p>
            <a:pPr algn="l">
              <a:lnSpc>
                <a:spcPct val="100000"/>
              </a:lnSpc>
            </a:pPr>
            <a:r>
              <a:rPr lang="zh-CN" altLang="en-US" sz="2400"/>
              <a:t>外骨骼的环境适应性：能够具有针对穿戴者的普适性、在环境中的稳定性</a:t>
            </a:r>
            <a:endParaRPr lang="zh-CN" altLang="en-US" sz="2400"/>
          </a:p>
          <a:p>
            <a:pPr algn="l">
              <a:lnSpc>
                <a:spcPct val="100000"/>
              </a:lnSpc>
            </a:pPr>
            <a:endParaRPr lang="zh-CN" altLang="en-US" sz="2400"/>
          </a:p>
          <a:p>
            <a:pPr>
              <a:lnSpc>
                <a:spcPct val="100000"/>
              </a:lnSpc>
            </a:pPr>
            <a:r>
              <a:rPr lang="zh-CN" altLang="en-US" sz="2400"/>
              <a:t>用户体验：传感器数量减少、控制设备简单化、舒适度增加</a:t>
            </a:r>
            <a:endParaRPr lang="zh-CN" altLang="en-US" sz="2400"/>
          </a:p>
          <a:p>
            <a:pPr marL="0" indent="0">
              <a:lnSpc>
                <a:spcPct val="100000"/>
              </a:lnSpc>
              <a:buNone/>
            </a:pPr>
            <a:endParaRPr lang="zh-CN" altLang="en-US" sz="2400"/>
          </a:p>
          <a:p>
            <a:pPr marL="0" indent="0">
              <a:lnSpc>
                <a:spcPct val="100000"/>
              </a:lnSpc>
              <a:buNone/>
            </a:pPr>
            <a:r>
              <a:rPr lang="zh-CN" altLang="en-US" sz="2000"/>
              <a:t>比如：可以多源信号融合，当EMG信号电平较低时，使用力/力矩信号控制机器人，EMG信号强度较高时使用EMG控制；尽量减少植入式手术等</a:t>
            </a:r>
            <a:endParaRPr lang="zh-CN" altLang="en-US" sz="2000"/>
          </a:p>
        </p:txBody>
      </p:sp>
      <p:pic>
        <p:nvPicPr>
          <p:cNvPr id="4" name="图片 3"/>
          <p:cNvPicPr>
            <a:picLocks noChangeAspect="1"/>
          </p:cNvPicPr>
          <p:nvPr/>
        </p:nvPicPr>
        <p:blipFill>
          <a:blip r:embed="rId1"/>
          <a:stretch>
            <a:fillRect/>
          </a:stretch>
        </p:blipFill>
        <p:spPr>
          <a:xfrm>
            <a:off x="8178800" y="1766570"/>
            <a:ext cx="2978785" cy="4114800"/>
          </a:xfrm>
          <a:prstGeom prst="rect">
            <a:avLst/>
          </a:prstGeom>
        </p:spPr>
      </p:pic>
    </p:spTree>
  </p:cSld>
  <p:clrMapOvr>
    <a:masterClrMapping/>
  </p:clrMapOvr>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KSO_WM_BEAUTIFY_FLAG" val="#wm#"/>
  <p:tag name="KSO_WM_TEMPLATE_CATEGORY" val="custom"/>
  <p:tag name="KSO_WM_TEMPLATE_INDEX" val="160570"/>
</p:tagLst>
</file>

<file path=ppt/tags/tag5.xml><?xml version="1.0" encoding="utf-8"?>
<p:tagLst xmlns:p="http://schemas.openxmlformats.org/presentationml/2006/main">
  <p:tag name="KSO_WM_TEMPLATE_CATEGORY" val="custom"/>
  <p:tag name="KSO_WM_TEMPLATE_INDEX" val="160570"/>
</p:tagLst>
</file>

<file path=ppt/tags/tag6.xml><?xml version="1.0" encoding="utf-8"?>
<p:tagLst xmlns:p="http://schemas.openxmlformats.org/presentationml/2006/main">
  <p:tag name="KSO_WM_BEAUTIFY_FLAG" val="#wm#"/>
  <p:tag name="KSO_WM_TEMPLATE_CATEGORY" val="custom"/>
  <p:tag name="KSO_WM_TEMPLATE_INDEX" val="16057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1597</Words>
  <Application>WPS 演示</Application>
  <PresentationFormat>宽屏</PresentationFormat>
  <Paragraphs>203</Paragraphs>
  <Slides>12</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12</vt:i4>
      </vt:variant>
    </vt:vector>
  </HeadingPairs>
  <TitlesOfParts>
    <vt:vector size="25" baseType="lpstr">
      <vt:lpstr>Arial</vt:lpstr>
      <vt:lpstr>宋体</vt:lpstr>
      <vt:lpstr>Wingdings</vt:lpstr>
      <vt:lpstr>微软雅黑</vt:lpstr>
      <vt:lpstr>方正兰亭黑_GBK</vt:lpstr>
      <vt:lpstr>浪漫雅圆</vt:lpstr>
      <vt:lpstr>Arial Rounded MT Bold</vt:lpstr>
      <vt:lpstr>Times New Roman</vt:lpstr>
      <vt:lpstr>Calibri</vt:lpstr>
      <vt:lpstr>Calibri Light</vt:lpstr>
      <vt:lpstr>黑体</vt:lpstr>
      <vt:lpstr>Office 主题</vt:lpstr>
      <vt:lpstr>1_Office 主题</vt:lpstr>
      <vt:lpstr>PowerPoint 演示文稿</vt:lpstr>
      <vt:lpstr>PowerPoint 演示文稿</vt:lpstr>
      <vt:lpstr>PowerPoint 演示文稿</vt:lpstr>
      <vt:lpstr>PowerPoint 演示文稿</vt:lpstr>
      <vt:lpstr>PowerPoint 演示文稿</vt:lpstr>
      <vt:lpstr>直接获取意图—EMG—  HAL-5</vt:lpstr>
      <vt:lpstr>直接获取意图—EEG— “机器人帽子”</vt:lpstr>
      <vt:lpstr>间接获取—力信号—ReWalk</vt:lpstr>
      <vt:lpstr>未来导向</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陈灵灵</dc:creator>
  <cp:lastModifiedBy>陈灵灵</cp:lastModifiedBy>
  <cp:revision>18</cp:revision>
  <dcterms:created xsi:type="dcterms:W3CDTF">2017-11-01T04:50:00Z</dcterms:created>
  <dcterms:modified xsi:type="dcterms:W3CDTF">2017-11-10T11:04:10Z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2052-10.1.0.6235</vt:lpwstr>
  </property>
</Properties>
</file>